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8288000" cy="10287000"/>
  <p:notesSz cx="6858000" cy="9144000"/>
  <p:embeddedFontLst>
    <p:embeddedFont>
      <p:font typeface="Kollektif" charset="1" panose="020B0604020101010102"/>
      <p:regular r:id="rId23"/>
    </p:embeddedFont>
    <p:embeddedFont>
      <p:font typeface="Londrina Solid" charset="1" panose="00000500000000000000"/>
      <p:regular r:id="rId24"/>
    </p:embeddedFont>
    <p:embeddedFont>
      <p:font typeface="Canva Sans Bold" charset="1" panose="020B0803030501040103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13.png" Type="http://schemas.openxmlformats.org/officeDocument/2006/relationships/image"/><Relationship Id="rId13" Target="../media/image19.png" Type="http://schemas.openxmlformats.org/officeDocument/2006/relationships/image"/><Relationship Id="rId14" Target="../media/image32.png" Type="http://schemas.openxmlformats.org/officeDocument/2006/relationships/image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13.png" Type="http://schemas.openxmlformats.org/officeDocument/2006/relationships/image"/><Relationship Id="rId13" Target="../media/image19.png" Type="http://schemas.openxmlformats.org/officeDocument/2006/relationships/image"/><Relationship Id="rId14" Target="../media/image33.png" Type="http://schemas.openxmlformats.org/officeDocument/2006/relationships/image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13.png" Type="http://schemas.openxmlformats.org/officeDocument/2006/relationships/image"/><Relationship Id="rId13" Target="../media/image19.png" Type="http://schemas.openxmlformats.org/officeDocument/2006/relationships/image"/><Relationship Id="rId14" Target="../media/image34.png" Type="http://schemas.openxmlformats.org/officeDocument/2006/relationships/image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13.png" Type="http://schemas.openxmlformats.org/officeDocument/2006/relationships/image"/><Relationship Id="rId13" Target="../media/image19.png" Type="http://schemas.openxmlformats.org/officeDocument/2006/relationships/image"/><Relationship Id="rId14" Target="../media/image35.png" Type="http://schemas.openxmlformats.org/officeDocument/2006/relationships/image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13.png" Type="http://schemas.openxmlformats.org/officeDocument/2006/relationships/image"/><Relationship Id="rId13" Target="../media/image19.png" Type="http://schemas.openxmlformats.org/officeDocument/2006/relationships/image"/><Relationship Id="rId14" Target="../media/image36.png" Type="http://schemas.openxmlformats.org/officeDocument/2006/relationships/image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13.png" Type="http://schemas.openxmlformats.org/officeDocument/2006/relationships/image"/><Relationship Id="rId13" Target="../media/image19.png" Type="http://schemas.openxmlformats.org/officeDocument/2006/relationships/image"/><Relationship Id="rId14" Target="../media/image37.png" Type="http://schemas.openxmlformats.org/officeDocument/2006/relationships/image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13.png" Type="http://schemas.openxmlformats.org/officeDocument/2006/relationships/image"/><Relationship Id="rId13" Target="../media/image19.png" Type="http://schemas.openxmlformats.org/officeDocument/2006/relationships/image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40.png" Type="http://schemas.openxmlformats.org/officeDocument/2006/relationships/image"/><Relationship Id="rId13" Target="../media/image41.svg" Type="http://schemas.openxmlformats.org/officeDocument/2006/relationships/image"/><Relationship Id="rId14" Target="../media/image7.png" Type="http://schemas.openxmlformats.org/officeDocument/2006/relationships/image"/><Relationship Id="rId15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Relationship Id="rId6" Target="../media/image38.png" Type="http://schemas.openxmlformats.org/officeDocument/2006/relationships/image"/><Relationship Id="rId7" Target="../media/image39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slide3.xml" Type="http://schemas.openxmlformats.org/officeDocument/2006/relationships/slide"/><Relationship Id="rId11" Target="../media/image11.png" Type="http://schemas.openxmlformats.org/officeDocument/2006/relationships/image"/><Relationship Id="rId12" Target="../media/image12.svg" Type="http://schemas.openxmlformats.org/officeDocument/2006/relationships/image"/><Relationship Id="rId13" Target="../media/image13.png" Type="http://schemas.openxmlformats.org/officeDocument/2006/relationships/image"/><Relationship Id="rId14" Target="../media/image19.png" Type="http://schemas.openxmlformats.org/officeDocument/2006/relationships/image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11" Target="../media/image23.svg" Type="http://schemas.openxmlformats.org/officeDocument/2006/relationships/image"/><Relationship Id="rId12" Target="../media/image24.png" Type="http://schemas.openxmlformats.org/officeDocument/2006/relationships/image"/><Relationship Id="rId13" Target="../media/image25.svg" Type="http://schemas.openxmlformats.org/officeDocument/2006/relationships/image"/><Relationship Id="rId14" Target="../media/image13.png" Type="http://schemas.openxmlformats.org/officeDocument/2006/relationships/image"/><Relationship Id="rId15" Target="../media/image19.png" Type="http://schemas.openxmlformats.org/officeDocument/2006/relationships/image"/><Relationship Id="rId16" Target="../media/image26.png" Type="http://schemas.openxmlformats.org/officeDocument/2006/relationships/image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11" Target="../media/image23.svg" Type="http://schemas.openxmlformats.org/officeDocument/2006/relationships/image"/><Relationship Id="rId12" Target="../media/image24.png" Type="http://schemas.openxmlformats.org/officeDocument/2006/relationships/image"/><Relationship Id="rId13" Target="../media/image25.svg" Type="http://schemas.openxmlformats.org/officeDocument/2006/relationships/image"/><Relationship Id="rId14" Target="../media/image13.png" Type="http://schemas.openxmlformats.org/officeDocument/2006/relationships/image"/><Relationship Id="rId15" Target="../media/image19.png" Type="http://schemas.openxmlformats.org/officeDocument/2006/relationships/image"/><Relationship Id="rId16" Target="../media/image27.png" Type="http://schemas.openxmlformats.org/officeDocument/2006/relationships/image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13.png" Type="http://schemas.openxmlformats.org/officeDocument/2006/relationships/image"/><Relationship Id="rId13" Target="../media/image19.png" Type="http://schemas.openxmlformats.org/officeDocument/2006/relationships/image"/><Relationship Id="rId14" Target="../media/image26.png" Type="http://schemas.openxmlformats.org/officeDocument/2006/relationships/image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11" Target="../media/image23.svg" Type="http://schemas.openxmlformats.org/officeDocument/2006/relationships/image"/><Relationship Id="rId12" Target="../media/image24.png" Type="http://schemas.openxmlformats.org/officeDocument/2006/relationships/image"/><Relationship Id="rId13" Target="../media/image25.svg" Type="http://schemas.openxmlformats.org/officeDocument/2006/relationships/image"/><Relationship Id="rId14" Target="../media/image13.png" Type="http://schemas.openxmlformats.org/officeDocument/2006/relationships/image"/><Relationship Id="rId15" Target="../media/image19.png" Type="http://schemas.openxmlformats.org/officeDocument/2006/relationships/image"/><Relationship Id="rId16" Target="../media/image28.png" Type="http://schemas.openxmlformats.org/officeDocument/2006/relationships/image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13.png" Type="http://schemas.openxmlformats.org/officeDocument/2006/relationships/image"/><Relationship Id="rId13" Target="../media/image19.png" Type="http://schemas.openxmlformats.org/officeDocument/2006/relationships/image"/><Relationship Id="rId14" Target="../media/image29.png" Type="http://schemas.openxmlformats.org/officeDocument/2006/relationships/image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11" Target="../media/image23.svg" Type="http://schemas.openxmlformats.org/officeDocument/2006/relationships/image"/><Relationship Id="rId12" Target="../media/image24.png" Type="http://schemas.openxmlformats.org/officeDocument/2006/relationships/image"/><Relationship Id="rId13" Target="../media/image25.svg" Type="http://schemas.openxmlformats.org/officeDocument/2006/relationships/image"/><Relationship Id="rId14" Target="../media/image13.png" Type="http://schemas.openxmlformats.org/officeDocument/2006/relationships/image"/><Relationship Id="rId15" Target="../media/image19.png" Type="http://schemas.openxmlformats.org/officeDocument/2006/relationships/image"/><Relationship Id="rId16" Target="../media/image30.png" Type="http://schemas.openxmlformats.org/officeDocument/2006/relationships/image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13.png" Type="http://schemas.openxmlformats.org/officeDocument/2006/relationships/image"/><Relationship Id="rId13" Target="../media/image19.png" Type="http://schemas.openxmlformats.org/officeDocument/2006/relationships/image"/><Relationship Id="rId14" Target="../media/image31.png" Type="http://schemas.openxmlformats.org/officeDocument/2006/relationships/image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4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03508" y="5777018"/>
            <a:ext cx="21695015" cy="11040295"/>
            <a:chOff x="0" y="0"/>
            <a:chExt cx="1424432" cy="7248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24432" cy="724874"/>
            </a:xfrm>
            <a:custGeom>
              <a:avLst/>
              <a:gdLst/>
              <a:ahLst/>
              <a:cxnLst/>
              <a:rect r="r" b="b" t="t" l="l"/>
              <a:pathLst>
                <a:path h="724874" w="1424432">
                  <a:moveTo>
                    <a:pt x="712216" y="0"/>
                  </a:moveTo>
                  <a:cubicBezTo>
                    <a:pt x="318870" y="0"/>
                    <a:pt x="0" y="162269"/>
                    <a:pt x="0" y="362437"/>
                  </a:cubicBezTo>
                  <a:cubicBezTo>
                    <a:pt x="0" y="562605"/>
                    <a:pt x="318870" y="724874"/>
                    <a:pt x="712216" y="724874"/>
                  </a:cubicBezTo>
                  <a:cubicBezTo>
                    <a:pt x="1105562" y="724874"/>
                    <a:pt x="1424432" y="562605"/>
                    <a:pt x="1424432" y="362437"/>
                  </a:cubicBezTo>
                  <a:cubicBezTo>
                    <a:pt x="1424432" y="162269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133540" y="10807"/>
              <a:ext cx="1157351" cy="6461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260960" y="-5922333"/>
            <a:ext cx="10600352" cy="9487315"/>
          </a:xfrm>
          <a:custGeom>
            <a:avLst/>
            <a:gdLst/>
            <a:ahLst/>
            <a:cxnLst/>
            <a:rect r="r" b="b" t="t" l="l"/>
            <a:pathLst>
              <a:path h="9487315" w="10600352">
                <a:moveTo>
                  <a:pt x="0" y="0"/>
                </a:moveTo>
                <a:lnTo>
                  <a:pt x="10600352" y="0"/>
                </a:lnTo>
                <a:lnTo>
                  <a:pt x="10600352" y="9487315"/>
                </a:lnTo>
                <a:lnTo>
                  <a:pt x="0" y="94873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948608" y="-5944295"/>
            <a:ext cx="10600352" cy="9487315"/>
          </a:xfrm>
          <a:custGeom>
            <a:avLst/>
            <a:gdLst/>
            <a:ahLst/>
            <a:cxnLst/>
            <a:rect r="r" b="b" t="t" l="l"/>
            <a:pathLst>
              <a:path h="9487315" w="10600352">
                <a:moveTo>
                  <a:pt x="0" y="0"/>
                </a:moveTo>
                <a:lnTo>
                  <a:pt x="10600352" y="0"/>
                </a:lnTo>
                <a:lnTo>
                  <a:pt x="10600352" y="9487316"/>
                </a:lnTo>
                <a:lnTo>
                  <a:pt x="0" y="94873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2130811" y="1028700"/>
            <a:ext cx="14026377" cy="7675208"/>
            <a:chOff x="0" y="0"/>
            <a:chExt cx="3694190" cy="202145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694190" cy="2021454"/>
            </a:xfrm>
            <a:custGeom>
              <a:avLst/>
              <a:gdLst/>
              <a:ahLst/>
              <a:cxnLst/>
              <a:rect r="r" b="b" t="t" l="l"/>
              <a:pathLst>
                <a:path h="2021454" w="3694190">
                  <a:moveTo>
                    <a:pt x="28150" y="0"/>
                  </a:moveTo>
                  <a:lnTo>
                    <a:pt x="3666040" y="0"/>
                  </a:lnTo>
                  <a:cubicBezTo>
                    <a:pt x="3673506" y="0"/>
                    <a:pt x="3680666" y="2966"/>
                    <a:pt x="3685945" y="8245"/>
                  </a:cubicBezTo>
                  <a:cubicBezTo>
                    <a:pt x="3691224" y="13524"/>
                    <a:pt x="3694190" y="20684"/>
                    <a:pt x="3694190" y="28150"/>
                  </a:cubicBezTo>
                  <a:lnTo>
                    <a:pt x="3694190" y="1993304"/>
                  </a:lnTo>
                  <a:cubicBezTo>
                    <a:pt x="3694190" y="2000770"/>
                    <a:pt x="3691224" y="2007930"/>
                    <a:pt x="3685945" y="2013209"/>
                  </a:cubicBezTo>
                  <a:cubicBezTo>
                    <a:pt x="3680666" y="2018488"/>
                    <a:pt x="3673506" y="2021454"/>
                    <a:pt x="3666040" y="2021454"/>
                  </a:cubicBezTo>
                  <a:lnTo>
                    <a:pt x="28150" y="2021454"/>
                  </a:lnTo>
                  <a:cubicBezTo>
                    <a:pt x="20684" y="2021454"/>
                    <a:pt x="13524" y="2018488"/>
                    <a:pt x="8245" y="2013209"/>
                  </a:cubicBezTo>
                  <a:cubicBezTo>
                    <a:pt x="2966" y="2007930"/>
                    <a:pt x="0" y="2000770"/>
                    <a:pt x="0" y="1993304"/>
                  </a:cubicBezTo>
                  <a:lnTo>
                    <a:pt x="0" y="28150"/>
                  </a:lnTo>
                  <a:cubicBezTo>
                    <a:pt x="0" y="20684"/>
                    <a:pt x="2966" y="13524"/>
                    <a:pt x="8245" y="8245"/>
                  </a:cubicBezTo>
                  <a:cubicBezTo>
                    <a:pt x="13524" y="2966"/>
                    <a:pt x="20684" y="0"/>
                    <a:pt x="28150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3694190" cy="20595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4141325" y="6233522"/>
            <a:ext cx="10092713" cy="1402270"/>
            <a:chOff x="0" y="0"/>
            <a:chExt cx="2658163" cy="36932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658163" cy="369322"/>
            </a:xfrm>
            <a:custGeom>
              <a:avLst/>
              <a:gdLst/>
              <a:ahLst/>
              <a:cxnLst/>
              <a:rect r="r" b="b" t="t" l="l"/>
              <a:pathLst>
                <a:path h="369322" w="2658163">
                  <a:moveTo>
                    <a:pt x="39121" y="0"/>
                  </a:moveTo>
                  <a:lnTo>
                    <a:pt x="2619042" y="0"/>
                  </a:lnTo>
                  <a:cubicBezTo>
                    <a:pt x="2640648" y="0"/>
                    <a:pt x="2658163" y="17515"/>
                    <a:pt x="2658163" y="39121"/>
                  </a:cubicBezTo>
                  <a:lnTo>
                    <a:pt x="2658163" y="330201"/>
                  </a:lnTo>
                  <a:cubicBezTo>
                    <a:pt x="2658163" y="340577"/>
                    <a:pt x="2654041" y="350527"/>
                    <a:pt x="2646705" y="357864"/>
                  </a:cubicBezTo>
                  <a:cubicBezTo>
                    <a:pt x="2639368" y="365201"/>
                    <a:pt x="2629417" y="369322"/>
                    <a:pt x="2619042" y="369322"/>
                  </a:cubicBezTo>
                  <a:lnTo>
                    <a:pt x="39121" y="369322"/>
                  </a:lnTo>
                  <a:cubicBezTo>
                    <a:pt x="17515" y="369322"/>
                    <a:pt x="0" y="351807"/>
                    <a:pt x="0" y="330201"/>
                  </a:cubicBezTo>
                  <a:lnTo>
                    <a:pt x="0" y="39121"/>
                  </a:lnTo>
                  <a:cubicBezTo>
                    <a:pt x="0" y="17515"/>
                    <a:pt x="17515" y="0"/>
                    <a:pt x="39121" y="0"/>
                  </a:cubicBezTo>
                  <a:close/>
                </a:path>
              </a:pathLst>
            </a:custGeom>
            <a:solidFill>
              <a:srgbClr val="FFE397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171450"/>
              <a:ext cx="2658163" cy="5407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299"/>
                </a:lnSpc>
              </a:pPr>
              <a:r>
                <a:rPr lang="en-US" sz="4499">
                  <a:solidFill>
                    <a:srgbClr val="231F20"/>
                  </a:solidFill>
                  <a:latin typeface="Kollektif"/>
                  <a:ea typeface="Kollektif"/>
                  <a:cs typeface="Kollektif"/>
                  <a:sym typeface="Kollektif"/>
                </a:rPr>
                <a:t>Muhammad Hanafi Abror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654327" y="3020375"/>
            <a:ext cx="1052907" cy="1089214"/>
          </a:xfrm>
          <a:custGeom>
            <a:avLst/>
            <a:gdLst/>
            <a:ahLst/>
            <a:cxnLst/>
            <a:rect r="r" b="b" t="t" l="l"/>
            <a:pathLst>
              <a:path h="1089214" w="1052907">
                <a:moveTo>
                  <a:pt x="0" y="0"/>
                </a:moveTo>
                <a:lnTo>
                  <a:pt x="1052907" y="0"/>
                </a:lnTo>
                <a:lnTo>
                  <a:pt x="1052907" y="1089214"/>
                </a:lnTo>
                <a:lnTo>
                  <a:pt x="0" y="10892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54855" t="-80817" r="-404244" b="-344018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6689634" y="2350241"/>
            <a:ext cx="1037320" cy="950886"/>
          </a:xfrm>
          <a:custGeom>
            <a:avLst/>
            <a:gdLst/>
            <a:ahLst/>
            <a:cxnLst/>
            <a:rect r="r" b="b" t="t" l="l"/>
            <a:pathLst>
              <a:path h="950886" w="1037320">
                <a:moveTo>
                  <a:pt x="0" y="0"/>
                </a:moveTo>
                <a:lnTo>
                  <a:pt x="1037319" y="0"/>
                </a:lnTo>
                <a:lnTo>
                  <a:pt x="1037319" y="950887"/>
                </a:lnTo>
                <a:lnTo>
                  <a:pt x="0" y="9508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95444" t="0" r="-350902" b="-380348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true" rot="3364319">
            <a:off x="17822019" y="4326371"/>
            <a:ext cx="709799" cy="1309391"/>
          </a:xfrm>
          <a:custGeom>
            <a:avLst/>
            <a:gdLst/>
            <a:ahLst/>
            <a:cxnLst/>
            <a:rect r="r" b="b" t="t" l="l"/>
            <a:pathLst>
              <a:path h="1309391" w="709799">
                <a:moveTo>
                  <a:pt x="0" y="1309391"/>
                </a:moveTo>
                <a:lnTo>
                  <a:pt x="709799" y="1309391"/>
                </a:lnTo>
                <a:lnTo>
                  <a:pt x="709799" y="0"/>
                </a:lnTo>
                <a:lnTo>
                  <a:pt x="0" y="0"/>
                </a:lnTo>
                <a:lnTo>
                  <a:pt x="0" y="1309391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6853097">
            <a:off x="1665501" y="1423267"/>
            <a:ext cx="742193" cy="1369149"/>
          </a:xfrm>
          <a:custGeom>
            <a:avLst/>
            <a:gdLst/>
            <a:ahLst/>
            <a:cxnLst/>
            <a:rect r="r" b="b" t="t" l="l"/>
            <a:pathLst>
              <a:path h="1369149" w="742193">
                <a:moveTo>
                  <a:pt x="0" y="0"/>
                </a:moveTo>
                <a:lnTo>
                  <a:pt x="742193" y="0"/>
                </a:lnTo>
                <a:lnTo>
                  <a:pt x="742193" y="1369149"/>
                </a:lnTo>
                <a:lnTo>
                  <a:pt x="0" y="13691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4620501" y="2936086"/>
            <a:ext cx="768019" cy="768019"/>
          </a:xfrm>
          <a:custGeom>
            <a:avLst/>
            <a:gdLst/>
            <a:ahLst/>
            <a:cxnLst/>
            <a:rect r="r" b="b" t="t" l="l"/>
            <a:pathLst>
              <a:path h="768019" w="768019">
                <a:moveTo>
                  <a:pt x="0" y="0"/>
                </a:moveTo>
                <a:lnTo>
                  <a:pt x="768019" y="0"/>
                </a:lnTo>
                <a:lnTo>
                  <a:pt x="768019" y="768019"/>
                </a:lnTo>
                <a:lnTo>
                  <a:pt x="0" y="7680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4053962" y="5640960"/>
            <a:ext cx="768019" cy="768019"/>
          </a:xfrm>
          <a:custGeom>
            <a:avLst/>
            <a:gdLst/>
            <a:ahLst/>
            <a:cxnLst/>
            <a:rect r="r" b="b" t="t" l="l"/>
            <a:pathLst>
              <a:path h="768019" w="768019">
                <a:moveTo>
                  <a:pt x="0" y="0"/>
                </a:moveTo>
                <a:lnTo>
                  <a:pt x="768019" y="0"/>
                </a:lnTo>
                <a:lnTo>
                  <a:pt x="768019" y="768018"/>
                </a:lnTo>
                <a:lnTo>
                  <a:pt x="0" y="7680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2612100" y="1248236"/>
            <a:ext cx="1102006" cy="1102006"/>
          </a:xfrm>
          <a:custGeom>
            <a:avLst/>
            <a:gdLst/>
            <a:ahLst/>
            <a:cxnLst/>
            <a:rect r="r" b="b" t="t" l="l"/>
            <a:pathLst>
              <a:path h="1102006" w="1102006">
                <a:moveTo>
                  <a:pt x="0" y="0"/>
                </a:moveTo>
                <a:lnTo>
                  <a:pt x="1102005" y="0"/>
                </a:lnTo>
                <a:lnTo>
                  <a:pt x="1102005" y="1102005"/>
                </a:lnTo>
                <a:lnTo>
                  <a:pt x="0" y="110200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4774515" y="1126901"/>
            <a:ext cx="1228010" cy="1223340"/>
          </a:xfrm>
          <a:custGeom>
            <a:avLst/>
            <a:gdLst/>
            <a:ahLst/>
            <a:cxnLst/>
            <a:rect r="r" b="b" t="t" l="l"/>
            <a:pathLst>
              <a:path h="1223340" w="1228010">
                <a:moveTo>
                  <a:pt x="0" y="0"/>
                </a:moveTo>
                <a:lnTo>
                  <a:pt x="1228009" y="0"/>
                </a:lnTo>
                <a:lnTo>
                  <a:pt x="1228009" y="1223340"/>
                </a:lnTo>
                <a:lnTo>
                  <a:pt x="0" y="122334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6473329" y="1124411"/>
            <a:ext cx="5341341" cy="604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31F20"/>
                </a:solidFill>
                <a:latin typeface="Kollektif"/>
                <a:ea typeface="Kollektif"/>
                <a:cs typeface="Kollektif"/>
                <a:sym typeface="Kollektif"/>
              </a:rPr>
              <a:t>24/04/2025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108805" y="7846339"/>
            <a:ext cx="8116996" cy="604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31F20"/>
                </a:solidFill>
                <a:latin typeface="Kollektif"/>
                <a:ea typeface="Kollektif"/>
                <a:cs typeface="Kollektif"/>
                <a:sym typeface="Kollektif"/>
              </a:rPr>
              <a:t>SMK Negeri 12 Malang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053962" y="3279550"/>
            <a:ext cx="10180076" cy="1733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15000">
                <a:solidFill>
                  <a:srgbClr val="231F2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PERULANGAN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4053962" y="5219700"/>
            <a:ext cx="1018007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>
                <a:solidFill>
                  <a:srgbClr val="231F2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DASAR BAHASA C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4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03508" y="5777018"/>
            <a:ext cx="21695015" cy="11040295"/>
            <a:chOff x="0" y="0"/>
            <a:chExt cx="1424432" cy="7248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24432" cy="724874"/>
            </a:xfrm>
            <a:custGeom>
              <a:avLst/>
              <a:gdLst/>
              <a:ahLst/>
              <a:cxnLst/>
              <a:rect r="r" b="b" t="t" l="l"/>
              <a:pathLst>
                <a:path h="724874" w="1424432">
                  <a:moveTo>
                    <a:pt x="712216" y="0"/>
                  </a:moveTo>
                  <a:cubicBezTo>
                    <a:pt x="318870" y="0"/>
                    <a:pt x="0" y="162269"/>
                    <a:pt x="0" y="362437"/>
                  </a:cubicBezTo>
                  <a:cubicBezTo>
                    <a:pt x="0" y="562605"/>
                    <a:pt x="318870" y="724874"/>
                    <a:pt x="712216" y="724874"/>
                  </a:cubicBezTo>
                  <a:cubicBezTo>
                    <a:pt x="1105562" y="724874"/>
                    <a:pt x="1424432" y="562605"/>
                    <a:pt x="1424432" y="362437"/>
                  </a:cubicBezTo>
                  <a:cubicBezTo>
                    <a:pt x="1424432" y="162269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133540" y="10807"/>
              <a:ext cx="1157351" cy="6461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45959" y="1057195"/>
            <a:ext cx="15819157" cy="9125030"/>
            <a:chOff x="0" y="0"/>
            <a:chExt cx="4166362" cy="24033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166362" cy="2403300"/>
            </a:xfrm>
            <a:custGeom>
              <a:avLst/>
              <a:gdLst/>
              <a:ahLst/>
              <a:cxnLst/>
              <a:rect r="r" b="b" t="t" l="l"/>
              <a:pathLst>
                <a:path h="2403300" w="4166362">
                  <a:moveTo>
                    <a:pt x="24959" y="0"/>
                  </a:moveTo>
                  <a:lnTo>
                    <a:pt x="4141403" y="0"/>
                  </a:lnTo>
                  <a:cubicBezTo>
                    <a:pt x="4148022" y="0"/>
                    <a:pt x="4154371" y="2630"/>
                    <a:pt x="4159052" y="7310"/>
                  </a:cubicBezTo>
                  <a:cubicBezTo>
                    <a:pt x="4163733" y="11991"/>
                    <a:pt x="4166362" y="18340"/>
                    <a:pt x="4166362" y="24959"/>
                  </a:cubicBezTo>
                  <a:lnTo>
                    <a:pt x="4166362" y="2378340"/>
                  </a:lnTo>
                  <a:cubicBezTo>
                    <a:pt x="4166362" y="2392125"/>
                    <a:pt x="4155187" y="2403300"/>
                    <a:pt x="4141403" y="2403300"/>
                  </a:cubicBezTo>
                  <a:lnTo>
                    <a:pt x="24959" y="2403300"/>
                  </a:lnTo>
                  <a:cubicBezTo>
                    <a:pt x="18340" y="2403300"/>
                    <a:pt x="11991" y="2400670"/>
                    <a:pt x="7310" y="2395990"/>
                  </a:cubicBezTo>
                  <a:cubicBezTo>
                    <a:pt x="2630" y="2391309"/>
                    <a:pt x="0" y="2384960"/>
                    <a:pt x="0" y="2378340"/>
                  </a:cubicBezTo>
                  <a:lnTo>
                    <a:pt x="0" y="24959"/>
                  </a:lnTo>
                  <a:cubicBezTo>
                    <a:pt x="0" y="11175"/>
                    <a:pt x="11175" y="0"/>
                    <a:pt x="249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166362" cy="2441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707461">
            <a:off x="16213070" y="6011210"/>
            <a:ext cx="2092460" cy="3065644"/>
          </a:xfrm>
          <a:custGeom>
            <a:avLst/>
            <a:gdLst/>
            <a:ahLst/>
            <a:cxnLst/>
            <a:rect r="r" b="b" t="t" l="l"/>
            <a:pathLst>
              <a:path h="3065644" w="2092460">
                <a:moveTo>
                  <a:pt x="0" y="0"/>
                </a:moveTo>
                <a:lnTo>
                  <a:pt x="2092460" y="0"/>
                </a:lnTo>
                <a:lnTo>
                  <a:pt x="2092460" y="3065644"/>
                </a:lnTo>
                <a:lnTo>
                  <a:pt x="0" y="3065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07910" t="-102500" r="0" b="-178197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4263341">
            <a:off x="16694020" y="3068126"/>
            <a:ext cx="742193" cy="1369149"/>
          </a:xfrm>
          <a:custGeom>
            <a:avLst/>
            <a:gdLst/>
            <a:ahLst/>
            <a:cxnLst/>
            <a:rect r="r" b="b" t="t" l="l"/>
            <a:pathLst>
              <a:path h="1369149" w="742193">
                <a:moveTo>
                  <a:pt x="0" y="0"/>
                </a:moveTo>
                <a:lnTo>
                  <a:pt x="742193" y="0"/>
                </a:lnTo>
                <a:lnTo>
                  <a:pt x="742193" y="1369150"/>
                </a:lnTo>
                <a:lnTo>
                  <a:pt x="0" y="1369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-4161082">
            <a:off x="657604" y="5220687"/>
            <a:ext cx="742193" cy="1369149"/>
          </a:xfrm>
          <a:custGeom>
            <a:avLst/>
            <a:gdLst/>
            <a:ahLst/>
            <a:cxnLst/>
            <a:rect r="r" b="b" t="t" l="l"/>
            <a:pathLst>
              <a:path h="1369149" w="742193">
                <a:moveTo>
                  <a:pt x="742192" y="0"/>
                </a:moveTo>
                <a:lnTo>
                  <a:pt x="0" y="0"/>
                </a:lnTo>
                <a:lnTo>
                  <a:pt x="0" y="1369149"/>
                </a:lnTo>
                <a:lnTo>
                  <a:pt x="742192" y="1369149"/>
                </a:lnTo>
                <a:lnTo>
                  <a:pt x="74219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45959" y="3180200"/>
            <a:ext cx="1034865" cy="1145743"/>
          </a:xfrm>
          <a:custGeom>
            <a:avLst/>
            <a:gdLst/>
            <a:ahLst/>
            <a:cxnLst/>
            <a:rect r="r" b="b" t="t" l="l"/>
            <a:pathLst>
              <a:path h="1145743" w="1034865">
                <a:moveTo>
                  <a:pt x="0" y="0"/>
                </a:moveTo>
                <a:lnTo>
                  <a:pt x="1034865" y="0"/>
                </a:lnTo>
                <a:lnTo>
                  <a:pt x="1034865" y="1145743"/>
                </a:lnTo>
                <a:lnTo>
                  <a:pt x="0" y="1145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302707" t="-69356" r="-28898" b="-189782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0" y="3655203"/>
            <a:ext cx="2504248" cy="2121815"/>
          </a:xfrm>
          <a:custGeom>
            <a:avLst/>
            <a:gdLst/>
            <a:ahLst/>
            <a:cxnLst/>
            <a:rect r="r" b="b" t="t" l="l"/>
            <a:pathLst>
              <a:path h="2121815" w="2504248">
                <a:moveTo>
                  <a:pt x="0" y="0"/>
                </a:moveTo>
                <a:lnTo>
                  <a:pt x="2504248" y="0"/>
                </a:lnTo>
                <a:lnTo>
                  <a:pt x="2504248" y="2121815"/>
                </a:lnTo>
                <a:lnTo>
                  <a:pt x="0" y="21218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-232761" r="-499472" b="-229128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9831780" y="513093"/>
            <a:ext cx="6630948" cy="1619997"/>
            <a:chOff x="0" y="0"/>
            <a:chExt cx="8841264" cy="2159997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8841264" cy="2159997"/>
              <a:chOff x="0" y="0"/>
              <a:chExt cx="2211631" cy="54032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2211631" cy="540320"/>
              </a:xfrm>
              <a:custGeom>
                <a:avLst/>
                <a:gdLst/>
                <a:ahLst/>
                <a:cxnLst/>
                <a:rect r="r" b="b" t="t" l="l"/>
                <a:pathLst>
                  <a:path h="540320" w="2211631">
                    <a:moveTo>
                      <a:pt x="47020" y="0"/>
                    </a:moveTo>
                    <a:lnTo>
                      <a:pt x="2164611" y="0"/>
                    </a:lnTo>
                    <a:cubicBezTo>
                      <a:pt x="2190579" y="0"/>
                      <a:pt x="2211631" y="21051"/>
                      <a:pt x="2211631" y="47020"/>
                    </a:cubicBezTo>
                    <a:lnTo>
                      <a:pt x="2211631" y="493301"/>
                    </a:lnTo>
                    <a:cubicBezTo>
                      <a:pt x="2211631" y="519269"/>
                      <a:pt x="2190579" y="540320"/>
                      <a:pt x="2164611" y="540320"/>
                    </a:cubicBezTo>
                    <a:lnTo>
                      <a:pt x="47020" y="540320"/>
                    </a:lnTo>
                    <a:cubicBezTo>
                      <a:pt x="21051" y="540320"/>
                      <a:pt x="0" y="519269"/>
                      <a:pt x="0" y="493301"/>
                    </a:cubicBezTo>
                    <a:lnTo>
                      <a:pt x="0" y="47020"/>
                    </a:lnTo>
                    <a:cubicBezTo>
                      <a:pt x="0" y="21051"/>
                      <a:pt x="21051" y="0"/>
                      <a:pt x="47020" y="0"/>
                    </a:cubicBezTo>
                    <a:close/>
                  </a:path>
                </a:pathLst>
              </a:custGeom>
              <a:solidFill>
                <a:srgbClr val="FFE397"/>
              </a:solidFill>
              <a:ln w="28575" cap="rnd">
                <a:solidFill>
                  <a:srgbClr val="231F20"/>
                </a:solidFill>
                <a:prstDash val="solid"/>
                <a:round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38100"/>
                <a:ext cx="2211631" cy="57842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7" id="17"/>
            <p:cNvSpPr txBox="true"/>
            <p:nvPr/>
          </p:nvSpPr>
          <p:spPr>
            <a:xfrm rot="0">
              <a:off x="0" y="535825"/>
              <a:ext cx="8841264" cy="11626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317"/>
                </a:lnSpc>
              </a:pPr>
              <a:r>
                <a:rPr lang="en-US" sz="6317" spc="-157">
                  <a:solidFill>
                    <a:srgbClr val="231F20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NESTED LOOP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206710" y="153663"/>
            <a:ext cx="17666595" cy="1115760"/>
            <a:chOff x="0" y="0"/>
            <a:chExt cx="23555460" cy="148768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18339"/>
              <a:ext cx="1469341" cy="1469341"/>
            </a:xfrm>
            <a:custGeom>
              <a:avLst/>
              <a:gdLst/>
              <a:ahLst/>
              <a:cxnLst/>
              <a:rect r="r" b="b" t="t" l="l"/>
              <a:pathLst>
                <a:path h="1469341" w="1469341">
                  <a:moveTo>
                    <a:pt x="0" y="0"/>
                  </a:moveTo>
                  <a:lnTo>
                    <a:pt x="1469341" y="0"/>
                  </a:lnTo>
                  <a:lnTo>
                    <a:pt x="1469341" y="1469341"/>
                  </a:lnTo>
                  <a:lnTo>
                    <a:pt x="0" y="14693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2168981" y="0"/>
              <a:ext cx="1386479" cy="1381207"/>
            </a:xfrm>
            <a:custGeom>
              <a:avLst/>
              <a:gdLst/>
              <a:ahLst/>
              <a:cxnLst/>
              <a:rect r="r" b="b" t="t" l="l"/>
              <a:pathLst>
                <a:path h="1381207" w="1386479">
                  <a:moveTo>
                    <a:pt x="0" y="0"/>
                  </a:moveTo>
                  <a:lnTo>
                    <a:pt x="1386479" y="0"/>
                  </a:lnTo>
                  <a:lnTo>
                    <a:pt x="1386479" y="1381207"/>
                  </a:lnTo>
                  <a:lnTo>
                    <a:pt x="0" y="1381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0" b="0"/>
              </a:stretch>
            </a:blip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1569208" y="2323815"/>
            <a:ext cx="15495908" cy="7011898"/>
          </a:xfrm>
          <a:custGeom>
            <a:avLst/>
            <a:gdLst/>
            <a:ahLst/>
            <a:cxnLst/>
            <a:rect r="r" b="b" t="t" l="l"/>
            <a:pathLst>
              <a:path h="7011898" w="15495908">
                <a:moveTo>
                  <a:pt x="0" y="0"/>
                </a:moveTo>
                <a:lnTo>
                  <a:pt x="15495908" y="0"/>
                </a:lnTo>
                <a:lnTo>
                  <a:pt x="15495908" y="7011898"/>
                </a:lnTo>
                <a:lnTo>
                  <a:pt x="0" y="701189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4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03508" y="5777018"/>
            <a:ext cx="21695015" cy="11040295"/>
            <a:chOff x="0" y="0"/>
            <a:chExt cx="1424432" cy="7248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24432" cy="724874"/>
            </a:xfrm>
            <a:custGeom>
              <a:avLst/>
              <a:gdLst/>
              <a:ahLst/>
              <a:cxnLst/>
              <a:rect r="r" b="b" t="t" l="l"/>
              <a:pathLst>
                <a:path h="724874" w="1424432">
                  <a:moveTo>
                    <a:pt x="712216" y="0"/>
                  </a:moveTo>
                  <a:cubicBezTo>
                    <a:pt x="318870" y="0"/>
                    <a:pt x="0" y="162269"/>
                    <a:pt x="0" y="362437"/>
                  </a:cubicBezTo>
                  <a:cubicBezTo>
                    <a:pt x="0" y="562605"/>
                    <a:pt x="318870" y="724874"/>
                    <a:pt x="712216" y="724874"/>
                  </a:cubicBezTo>
                  <a:cubicBezTo>
                    <a:pt x="1105562" y="724874"/>
                    <a:pt x="1424432" y="562605"/>
                    <a:pt x="1424432" y="362437"/>
                  </a:cubicBezTo>
                  <a:cubicBezTo>
                    <a:pt x="1424432" y="162269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133540" y="10807"/>
              <a:ext cx="1157351" cy="6461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45959" y="1057195"/>
            <a:ext cx="15819157" cy="9125030"/>
            <a:chOff x="0" y="0"/>
            <a:chExt cx="4166362" cy="24033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166362" cy="2403300"/>
            </a:xfrm>
            <a:custGeom>
              <a:avLst/>
              <a:gdLst/>
              <a:ahLst/>
              <a:cxnLst/>
              <a:rect r="r" b="b" t="t" l="l"/>
              <a:pathLst>
                <a:path h="2403300" w="4166362">
                  <a:moveTo>
                    <a:pt x="24959" y="0"/>
                  </a:moveTo>
                  <a:lnTo>
                    <a:pt x="4141403" y="0"/>
                  </a:lnTo>
                  <a:cubicBezTo>
                    <a:pt x="4148022" y="0"/>
                    <a:pt x="4154371" y="2630"/>
                    <a:pt x="4159052" y="7310"/>
                  </a:cubicBezTo>
                  <a:cubicBezTo>
                    <a:pt x="4163733" y="11991"/>
                    <a:pt x="4166362" y="18340"/>
                    <a:pt x="4166362" y="24959"/>
                  </a:cubicBezTo>
                  <a:lnTo>
                    <a:pt x="4166362" y="2378340"/>
                  </a:lnTo>
                  <a:cubicBezTo>
                    <a:pt x="4166362" y="2392125"/>
                    <a:pt x="4155187" y="2403300"/>
                    <a:pt x="4141403" y="2403300"/>
                  </a:cubicBezTo>
                  <a:lnTo>
                    <a:pt x="24959" y="2403300"/>
                  </a:lnTo>
                  <a:cubicBezTo>
                    <a:pt x="18340" y="2403300"/>
                    <a:pt x="11991" y="2400670"/>
                    <a:pt x="7310" y="2395990"/>
                  </a:cubicBezTo>
                  <a:cubicBezTo>
                    <a:pt x="2630" y="2391309"/>
                    <a:pt x="0" y="2384960"/>
                    <a:pt x="0" y="2378340"/>
                  </a:cubicBezTo>
                  <a:lnTo>
                    <a:pt x="0" y="24959"/>
                  </a:lnTo>
                  <a:cubicBezTo>
                    <a:pt x="0" y="11175"/>
                    <a:pt x="11175" y="0"/>
                    <a:pt x="249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166362" cy="2441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707461">
            <a:off x="16213070" y="6011210"/>
            <a:ext cx="2092460" cy="3065644"/>
          </a:xfrm>
          <a:custGeom>
            <a:avLst/>
            <a:gdLst/>
            <a:ahLst/>
            <a:cxnLst/>
            <a:rect r="r" b="b" t="t" l="l"/>
            <a:pathLst>
              <a:path h="3065644" w="2092460">
                <a:moveTo>
                  <a:pt x="0" y="0"/>
                </a:moveTo>
                <a:lnTo>
                  <a:pt x="2092460" y="0"/>
                </a:lnTo>
                <a:lnTo>
                  <a:pt x="2092460" y="3065644"/>
                </a:lnTo>
                <a:lnTo>
                  <a:pt x="0" y="3065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07910" t="-102500" r="0" b="-178197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4263341">
            <a:off x="16694020" y="3068126"/>
            <a:ext cx="742193" cy="1369149"/>
          </a:xfrm>
          <a:custGeom>
            <a:avLst/>
            <a:gdLst/>
            <a:ahLst/>
            <a:cxnLst/>
            <a:rect r="r" b="b" t="t" l="l"/>
            <a:pathLst>
              <a:path h="1369149" w="742193">
                <a:moveTo>
                  <a:pt x="0" y="0"/>
                </a:moveTo>
                <a:lnTo>
                  <a:pt x="742193" y="0"/>
                </a:lnTo>
                <a:lnTo>
                  <a:pt x="742193" y="1369150"/>
                </a:lnTo>
                <a:lnTo>
                  <a:pt x="0" y="1369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-4161082">
            <a:off x="657604" y="5220687"/>
            <a:ext cx="742193" cy="1369149"/>
          </a:xfrm>
          <a:custGeom>
            <a:avLst/>
            <a:gdLst/>
            <a:ahLst/>
            <a:cxnLst/>
            <a:rect r="r" b="b" t="t" l="l"/>
            <a:pathLst>
              <a:path h="1369149" w="742193">
                <a:moveTo>
                  <a:pt x="742192" y="0"/>
                </a:moveTo>
                <a:lnTo>
                  <a:pt x="0" y="0"/>
                </a:lnTo>
                <a:lnTo>
                  <a:pt x="0" y="1369149"/>
                </a:lnTo>
                <a:lnTo>
                  <a:pt x="742192" y="1369149"/>
                </a:lnTo>
                <a:lnTo>
                  <a:pt x="74219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45959" y="3180200"/>
            <a:ext cx="1034865" cy="1145743"/>
          </a:xfrm>
          <a:custGeom>
            <a:avLst/>
            <a:gdLst/>
            <a:ahLst/>
            <a:cxnLst/>
            <a:rect r="r" b="b" t="t" l="l"/>
            <a:pathLst>
              <a:path h="1145743" w="1034865">
                <a:moveTo>
                  <a:pt x="0" y="0"/>
                </a:moveTo>
                <a:lnTo>
                  <a:pt x="1034865" y="0"/>
                </a:lnTo>
                <a:lnTo>
                  <a:pt x="1034865" y="1145743"/>
                </a:lnTo>
                <a:lnTo>
                  <a:pt x="0" y="1145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302707" t="-69356" r="-28898" b="-189782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0" y="3655203"/>
            <a:ext cx="2504248" cy="2121815"/>
          </a:xfrm>
          <a:custGeom>
            <a:avLst/>
            <a:gdLst/>
            <a:ahLst/>
            <a:cxnLst/>
            <a:rect r="r" b="b" t="t" l="l"/>
            <a:pathLst>
              <a:path h="2121815" w="2504248">
                <a:moveTo>
                  <a:pt x="0" y="0"/>
                </a:moveTo>
                <a:lnTo>
                  <a:pt x="2504248" y="0"/>
                </a:lnTo>
                <a:lnTo>
                  <a:pt x="2504248" y="2121815"/>
                </a:lnTo>
                <a:lnTo>
                  <a:pt x="0" y="21218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-232761" r="-499472" b="-229128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9831780" y="513093"/>
            <a:ext cx="6630948" cy="1619997"/>
            <a:chOff x="0" y="0"/>
            <a:chExt cx="8841264" cy="2159997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8841264" cy="2159997"/>
              <a:chOff x="0" y="0"/>
              <a:chExt cx="2211631" cy="54032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2211631" cy="540320"/>
              </a:xfrm>
              <a:custGeom>
                <a:avLst/>
                <a:gdLst/>
                <a:ahLst/>
                <a:cxnLst/>
                <a:rect r="r" b="b" t="t" l="l"/>
                <a:pathLst>
                  <a:path h="540320" w="2211631">
                    <a:moveTo>
                      <a:pt x="47020" y="0"/>
                    </a:moveTo>
                    <a:lnTo>
                      <a:pt x="2164611" y="0"/>
                    </a:lnTo>
                    <a:cubicBezTo>
                      <a:pt x="2190579" y="0"/>
                      <a:pt x="2211631" y="21051"/>
                      <a:pt x="2211631" y="47020"/>
                    </a:cubicBezTo>
                    <a:lnTo>
                      <a:pt x="2211631" y="493301"/>
                    </a:lnTo>
                    <a:cubicBezTo>
                      <a:pt x="2211631" y="519269"/>
                      <a:pt x="2190579" y="540320"/>
                      <a:pt x="2164611" y="540320"/>
                    </a:cubicBezTo>
                    <a:lnTo>
                      <a:pt x="47020" y="540320"/>
                    </a:lnTo>
                    <a:cubicBezTo>
                      <a:pt x="21051" y="540320"/>
                      <a:pt x="0" y="519269"/>
                      <a:pt x="0" y="493301"/>
                    </a:cubicBezTo>
                    <a:lnTo>
                      <a:pt x="0" y="47020"/>
                    </a:lnTo>
                    <a:cubicBezTo>
                      <a:pt x="0" y="21051"/>
                      <a:pt x="21051" y="0"/>
                      <a:pt x="47020" y="0"/>
                    </a:cubicBezTo>
                    <a:close/>
                  </a:path>
                </a:pathLst>
              </a:custGeom>
              <a:solidFill>
                <a:srgbClr val="FFE397"/>
              </a:solidFill>
              <a:ln w="28575" cap="rnd">
                <a:solidFill>
                  <a:srgbClr val="231F20"/>
                </a:solidFill>
                <a:prstDash val="solid"/>
                <a:round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38100"/>
                <a:ext cx="2211631" cy="57842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7" id="17"/>
            <p:cNvSpPr txBox="true"/>
            <p:nvPr/>
          </p:nvSpPr>
          <p:spPr>
            <a:xfrm rot="0">
              <a:off x="0" y="535825"/>
              <a:ext cx="8841264" cy="11626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317"/>
                </a:lnSpc>
              </a:pPr>
              <a:r>
                <a:rPr lang="en-US" sz="6317" spc="-157">
                  <a:solidFill>
                    <a:srgbClr val="231F20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QUIZ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206710" y="153663"/>
            <a:ext cx="17666595" cy="1115760"/>
            <a:chOff x="0" y="0"/>
            <a:chExt cx="23555460" cy="148768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18339"/>
              <a:ext cx="1469341" cy="1469341"/>
            </a:xfrm>
            <a:custGeom>
              <a:avLst/>
              <a:gdLst/>
              <a:ahLst/>
              <a:cxnLst/>
              <a:rect r="r" b="b" t="t" l="l"/>
              <a:pathLst>
                <a:path h="1469341" w="1469341">
                  <a:moveTo>
                    <a:pt x="0" y="0"/>
                  </a:moveTo>
                  <a:lnTo>
                    <a:pt x="1469341" y="0"/>
                  </a:lnTo>
                  <a:lnTo>
                    <a:pt x="1469341" y="1469341"/>
                  </a:lnTo>
                  <a:lnTo>
                    <a:pt x="0" y="14693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2168981" y="0"/>
              <a:ext cx="1386479" cy="1381207"/>
            </a:xfrm>
            <a:custGeom>
              <a:avLst/>
              <a:gdLst/>
              <a:ahLst/>
              <a:cxnLst/>
              <a:rect r="r" b="b" t="t" l="l"/>
              <a:pathLst>
                <a:path h="1381207" w="1386479">
                  <a:moveTo>
                    <a:pt x="0" y="0"/>
                  </a:moveTo>
                  <a:lnTo>
                    <a:pt x="1386479" y="0"/>
                  </a:lnTo>
                  <a:lnTo>
                    <a:pt x="1386479" y="1381207"/>
                  </a:lnTo>
                  <a:lnTo>
                    <a:pt x="0" y="1381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0" b="0"/>
              </a:stretch>
            </a:blip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3493371" y="4260589"/>
            <a:ext cx="11301259" cy="1765822"/>
          </a:xfrm>
          <a:custGeom>
            <a:avLst/>
            <a:gdLst/>
            <a:ahLst/>
            <a:cxnLst/>
            <a:rect r="r" b="b" t="t" l="l"/>
            <a:pathLst>
              <a:path h="1765822" w="11301259">
                <a:moveTo>
                  <a:pt x="0" y="0"/>
                </a:moveTo>
                <a:lnTo>
                  <a:pt x="11301258" y="0"/>
                </a:lnTo>
                <a:lnTo>
                  <a:pt x="11301258" y="1765822"/>
                </a:lnTo>
                <a:lnTo>
                  <a:pt x="0" y="176582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3493371" y="3113525"/>
            <a:ext cx="6471742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Apa output dari kode berikut?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493371" y="6512186"/>
            <a:ext cx="2298502" cy="2454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A. 2 3 4 5 6</a:t>
            </a:r>
          </a:p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B. 2 4 6</a:t>
            </a:r>
          </a:p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C. 1 2 3 4</a:t>
            </a:r>
          </a:p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D. 2 6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4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03508" y="5777018"/>
            <a:ext cx="21695015" cy="11040295"/>
            <a:chOff x="0" y="0"/>
            <a:chExt cx="1424432" cy="7248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24432" cy="724874"/>
            </a:xfrm>
            <a:custGeom>
              <a:avLst/>
              <a:gdLst/>
              <a:ahLst/>
              <a:cxnLst/>
              <a:rect r="r" b="b" t="t" l="l"/>
              <a:pathLst>
                <a:path h="724874" w="1424432">
                  <a:moveTo>
                    <a:pt x="712216" y="0"/>
                  </a:moveTo>
                  <a:cubicBezTo>
                    <a:pt x="318870" y="0"/>
                    <a:pt x="0" y="162269"/>
                    <a:pt x="0" y="362437"/>
                  </a:cubicBezTo>
                  <a:cubicBezTo>
                    <a:pt x="0" y="562605"/>
                    <a:pt x="318870" y="724874"/>
                    <a:pt x="712216" y="724874"/>
                  </a:cubicBezTo>
                  <a:cubicBezTo>
                    <a:pt x="1105562" y="724874"/>
                    <a:pt x="1424432" y="562605"/>
                    <a:pt x="1424432" y="362437"/>
                  </a:cubicBezTo>
                  <a:cubicBezTo>
                    <a:pt x="1424432" y="162269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133540" y="10807"/>
              <a:ext cx="1157351" cy="6461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45959" y="1057195"/>
            <a:ext cx="15819157" cy="9125030"/>
            <a:chOff x="0" y="0"/>
            <a:chExt cx="4166362" cy="24033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166362" cy="2403300"/>
            </a:xfrm>
            <a:custGeom>
              <a:avLst/>
              <a:gdLst/>
              <a:ahLst/>
              <a:cxnLst/>
              <a:rect r="r" b="b" t="t" l="l"/>
              <a:pathLst>
                <a:path h="2403300" w="4166362">
                  <a:moveTo>
                    <a:pt x="24959" y="0"/>
                  </a:moveTo>
                  <a:lnTo>
                    <a:pt x="4141403" y="0"/>
                  </a:lnTo>
                  <a:cubicBezTo>
                    <a:pt x="4148022" y="0"/>
                    <a:pt x="4154371" y="2630"/>
                    <a:pt x="4159052" y="7310"/>
                  </a:cubicBezTo>
                  <a:cubicBezTo>
                    <a:pt x="4163733" y="11991"/>
                    <a:pt x="4166362" y="18340"/>
                    <a:pt x="4166362" y="24959"/>
                  </a:cubicBezTo>
                  <a:lnTo>
                    <a:pt x="4166362" y="2378340"/>
                  </a:lnTo>
                  <a:cubicBezTo>
                    <a:pt x="4166362" y="2392125"/>
                    <a:pt x="4155187" y="2403300"/>
                    <a:pt x="4141403" y="2403300"/>
                  </a:cubicBezTo>
                  <a:lnTo>
                    <a:pt x="24959" y="2403300"/>
                  </a:lnTo>
                  <a:cubicBezTo>
                    <a:pt x="18340" y="2403300"/>
                    <a:pt x="11991" y="2400670"/>
                    <a:pt x="7310" y="2395990"/>
                  </a:cubicBezTo>
                  <a:cubicBezTo>
                    <a:pt x="2630" y="2391309"/>
                    <a:pt x="0" y="2384960"/>
                    <a:pt x="0" y="2378340"/>
                  </a:cubicBezTo>
                  <a:lnTo>
                    <a:pt x="0" y="24959"/>
                  </a:lnTo>
                  <a:cubicBezTo>
                    <a:pt x="0" y="11175"/>
                    <a:pt x="11175" y="0"/>
                    <a:pt x="249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166362" cy="2441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707461">
            <a:off x="16213070" y="6011210"/>
            <a:ext cx="2092460" cy="3065644"/>
          </a:xfrm>
          <a:custGeom>
            <a:avLst/>
            <a:gdLst/>
            <a:ahLst/>
            <a:cxnLst/>
            <a:rect r="r" b="b" t="t" l="l"/>
            <a:pathLst>
              <a:path h="3065644" w="2092460">
                <a:moveTo>
                  <a:pt x="0" y="0"/>
                </a:moveTo>
                <a:lnTo>
                  <a:pt x="2092460" y="0"/>
                </a:lnTo>
                <a:lnTo>
                  <a:pt x="2092460" y="3065644"/>
                </a:lnTo>
                <a:lnTo>
                  <a:pt x="0" y="3065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07910" t="-102500" r="0" b="-178197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4263341">
            <a:off x="16694020" y="3068126"/>
            <a:ext cx="742193" cy="1369149"/>
          </a:xfrm>
          <a:custGeom>
            <a:avLst/>
            <a:gdLst/>
            <a:ahLst/>
            <a:cxnLst/>
            <a:rect r="r" b="b" t="t" l="l"/>
            <a:pathLst>
              <a:path h="1369149" w="742193">
                <a:moveTo>
                  <a:pt x="0" y="0"/>
                </a:moveTo>
                <a:lnTo>
                  <a:pt x="742193" y="0"/>
                </a:lnTo>
                <a:lnTo>
                  <a:pt x="742193" y="1369150"/>
                </a:lnTo>
                <a:lnTo>
                  <a:pt x="0" y="1369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-4161082">
            <a:off x="657604" y="5220687"/>
            <a:ext cx="742193" cy="1369149"/>
          </a:xfrm>
          <a:custGeom>
            <a:avLst/>
            <a:gdLst/>
            <a:ahLst/>
            <a:cxnLst/>
            <a:rect r="r" b="b" t="t" l="l"/>
            <a:pathLst>
              <a:path h="1369149" w="742193">
                <a:moveTo>
                  <a:pt x="742192" y="0"/>
                </a:moveTo>
                <a:lnTo>
                  <a:pt x="0" y="0"/>
                </a:lnTo>
                <a:lnTo>
                  <a:pt x="0" y="1369149"/>
                </a:lnTo>
                <a:lnTo>
                  <a:pt x="742192" y="1369149"/>
                </a:lnTo>
                <a:lnTo>
                  <a:pt x="74219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45959" y="3180200"/>
            <a:ext cx="1034865" cy="1145743"/>
          </a:xfrm>
          <a:custGeom>
            <a:avLst/>
            <a:gdLst/>
            <a:ahLst/>
            <a:cxnLst/>
            <a:rect r="r" b="b" t="t" l="l"/>
            <a:pathLst>
              <a:path h="1145743" w="1034865">
                <a:moveTo>
                  <a:pt x="0" y="0"/>
                </a:moveTo>
                <a:lnTo>
                  <a:pt x="1034865" y="0"/>
                </a:lnTo>
                <a:lnTo>
                  <a:pt x="1034865" y="1145743"/>
                </a:lnTo>
                <a:lnTo>
                  <a:pt x="0" y="1145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302707" t="-69356" r="-28898" b="-189782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0" y="3655203"/>
            <a:ext cx="2504248" cy="2121815"/>
          </a:xfrm>
          <a:custGeom>
            <a:avLst/>
            <a:gdLst/>
            <a:ahLst/>
            <a:cxnLst/>
            <a:rect r="r" b="b" t="t" l="l"/>
            <a:pathLst>
              <a:path h="2121815" w="2504248">
                <a:moveTo>
                  <a:pt x="0" y="0"/>
                </a:moveTo>
                <a:lnTo>
                  <a:pt x="2504248" y="0"/>
                </a:lnTo>
                <a:lnTo>
                  <a:pt x="2504248" y="2121815"/>
                </a:lnTo>
                <a:lnTo>
                  <a:pt x="0" y="21218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-232761" r="-499472" b="-229128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9831780" y="513093"/>
            <a:ext cx="6630948" cy="1619997"/>
            <a:chOff x="0" y="0"/>
            <a:chExt cx="8841264" cy="2159997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8841264" cy="2159997"/>
              <a:chOff x="0" y="0"/>
              <a:chExt cx="2211631" cy="54032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2211631" cy="540320"/>
              </a:xfrm>
              <a:custGeom>
                <a:avLst/>
                <a:gdLst/>
                <a:ahLst/>
                <a:cxnLst/>
                <a:rect r="r" b="b" t="t" l="l"/>
                <a:pathLst>
                  <a:path h="540320" w="2211631">
                    <a:moveTo>
                      <a:pt x="47020" y="0"/>
                    </a:moveTo>
                    <a:lnTo>
                      <a:pt x="2164611" y="0"/>
                    </a:lnTo>
                    <a:cubicBezTo>
                      <a:pt x="2190579" y="0"/>
                      <a:pt x="2211631" y="21051"/>
                      <a:pt x="2211631" y="47020"/>
                    </a:cubicBezTo>
                    <a:lnTo>
                      <a:pt x="2211631" y="493301"/>
                    </a:lnTo>
                    <a:cubicBezTo>
                      <a:pt x="2211631" y="519269"/>
                      <a:pt x="2190579" y="540320"/>
                      <a:pt x="2164611" y="540320"/>
                    </a:cubicBezTo>
                    <a:lnTo>
                      <a:pt x="47020" y="540320"/>
                    </a:lnTo>
                    <a:cubicBezTo>
                      <a:pt x="21051" y="540320"/>
                      <a:pt x="0" y="519269"/>
                      <a:pt x="0" y="493301"/>
                    </a:cubicBezTo>
                    <a:lnTo>
                      <a:pt x="0" y="47020"/>
                    </a:lnTo>
                    <a:cubicBezTo>
                      <a:pt x="0" y="21051"/>
                      <a:pt x="21051" y="0"/>
                      <a:pt x="47020" y="0"/>
                    </a:cubicBezTo>
                    <a:close/>
                  </a:path>
                </a:pathLst>
              </a:custGeom>
              <a:solidFill>
                <a:srgbClr val="FFE397"/>
              </a:solidFill>
              <a:ln w="28575" cap="rnd">
                <a:solidFill>
                  <a:srgbClr val="231F20"/>
                </a:solidFill>
                <a:prstDash val="solid"/>
                <a:round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38100"/>
                <a:ext cx="2211631" cy="57842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7" id="17"/>
            <p:cNvSpPr txBox="true"/>
            <p:nvPr/>
          </p:nvSpPr>
          <p:spPr>
            <a:xfrm rot="0">
              <a:off x="0" y="535825"/>
              <a:ext cx="8841264" cy="11626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317"/>
                </a:lnSpc>
              </a:pPr>
              <a:r>
                <a:rPr lang="en-US" sz="6317" spc="-157">
                  <a:solidFill>
                    <a:srgbClr val="231F20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QUIZ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206710" y="153663"/>
            <a:ext cx="17666595" cy="1115760"/>
            <a:chOff x="0" y="0"/>
            <a:chExt cx="23555460" cy="148768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18339"/>
              <a:ext cx="1469341" cy="1469341"/>
            </a:xfrm>
            <a:custGeom>
              <a:avLst/>
              <a:gdLst/>
              <a:ahLst/>
              <a:cxnLst/>
              <a:rect r="r" b="b" t="t" l="l"/>
              <a:pathLst>
                <a:path h="1469341" w="1469341">
                  <a:moveTo>
                    <a:pt x="0" y="0"/>
                  </a:moveTo>
                  <a:lnTo>
                    <a:pt x="1469341" y="0"/>
                  </a:lnTo>
                  <a:lnTo>
                    <a:pt x="1469341" y="1469341"/>
                  </a:lnTo>
                  <a:lnTo>
                    <a:pt x="0" y="14693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2168981" y="0"/>
              <a:ext cx="1386479" cy="1381207"/>
            </a:xfrm>
            <a:custGeom>
              <a:avLst/>
              <a:gdLst/>
              <a:ahLst/>
              <a:cxnLst/>
              <a:rect r="r" b="b" t="t" l="l"/>
              <a:pathLst>
                <a:path h="1381207" w="1386479">
                  <a:moveTo>
                    <a:pt x="0" y="0"/>
                  </a:moveTo>
                  <a:lnTo>
                    <a:pt x="1386479" y="0"/>
                  </a:lnTo>
                  <a:lnTo>
                    <a:pt x="1386479" y="1381207"/>
                  </a:lnTo>
                  <a:lnTo>
                    <a:pt x="0" y="1381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0" b="0"/>
              </a:stretch>
            </a:blip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3389378" y="3264693"/>
            <a:ext cx="11301259" cy="3079593"/>
          </a:xfrm>
          <a:custGeom>
            <a:avLst/>
            <a:gdLst/>
            <a:ahLst/>
            <a:cxnLst/>
            <a:rect r="r" b="b" t="t" l="l"/>
            <a:pathLst>
              <a:path h="3079593" w="11301259">
                <a:moveTo>
                  <a:pt x="0" y="0"/>
                </a:moveTo>
                <a:lnTo>
                  <a:pt x="11301259" y="0"/>
                </a:lnTo>
                <a:lnTo>
                  <a:pt x="11301259" y="3079593"/>
                </a:lnTo>
                <a:lnTo>
                  <a:pt x="0" y="307959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2837380" y="2433218"/>
            <a:ext cx="11957249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Lengk</a:t>
            </a:r>
            <a:r>
              <a:rPr lang="en-US" b="true" sz="35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api kode berikut agar mencetak angka 1 sampai 3: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493371" y="6512186"/>
            <a:ext cx="1652389" cy="2454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A. i &lt; 3</a:t>
            </a:r>
          </a:p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B. i == 3</a:t>
            </a:r>
          </a:p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C. i &lt;= 3</a:t>
            </a:r>
          </a:p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D. i &gt;= 3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4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03508" y="5777018"/>
            <a:ext cx="21695015" cy="11040295"/>
            <a:chOff x="0" y="0"/>
            <a:chExt cx="1424432" cy="7248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24432" cy="724874"/>
            </a:xfrm>
            <a:custGeom>
              <a:avLst/>
              <a:gdLst/>
              <a:ahLst/>
              <a:cxnLst/>
              <a:rect r="r" b="b" t="t" l="l"/>
              <a:pathLst>
                <a:path h="724874" w="1424432">
                  <a:moveTo>
                    <a:pt x="712216" y="0"/>
                  </a:moveTo>
                  <a:cubicBezTo>
                    <a:pt x="318870" y="0"/>
                    <a:pt x="0" y="162269"/>
                    <a:pt x="0" y="362437"/>
                  </a:cubicBezTo>
                  <a:cubicBezTo>
                    <a:pt x="0" y="562605"/>
                    <a:pt x="318870" y="724874"/>
                    <a:pt x="712216" y="724874"/>
                  </a:cubicBezTo>
                  <a:cubicBezTo>
                    <a:pt x="1105562" y="724874"/>
                    <a:pt x="1424432" y="562605"/>
                    <a:pt x="1424432" y="362437"/>
                  </a:cubicBezTo>
                  <a:cubicBezTo>
                    <a:pt x="1424432" y="162269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133540" y="10807"/>
              <a:ext cx="1157351" cy="6461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45959" y="1057195"/>
            <a:ext cx="15819157" cy="9125030"/>
            <a:chOff x="0" y="0"/>
            <a:chExt cx="4166362" cy="24033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166362" cy="2403300"/>
            </a:xfrm>
            <a:custGeom>
              <a:avLst/>
              <a:gdLst/>
              <a:ahLst/>
              <a:cxnLst/>
              <a:rect r="r" b="b" t="t" l="l"/>
              <a:pathLst>
                <a:path h="2403300" w="4166362">
                  <a:moveTo>
                    <a:pt x="24959" y="0"/>
                  </a:moveTo>
                  <a:lnTo>
                    <a:pt x="4141403" y="0"/>
                  </a:lnTo>
                  <a:cubicBezTo>
                    <a:pt x="4148022" y="0"/>
                    <a:pt x="4154371" y="2630"/>
                    <a:pt x="4159052" y="7310"/>
                  </a:cubicBezTo>
                  <a:cubicBezTo>
                    <a:pt x="4163733" y="11991"/>
                    <a:pt x="4166362" y="18340"/>
                    <a:pt x="4166362" y="24959"/>
                  </a:cubicBezTo>
                  <a:lnTo>
                    <a:pt x="4166362" y="2378340"/>
                  </a:lnTo>
                  <a:cubicBezTo>
                    <a:pt x="4166362" y="2392125"/>
                    <a:pt x="4155187" y="2403300"/>
                    <a:pt x="4141403" y="2403300"/>
                  </a:cubicBezTo>
                  <a:lnTo>
                    <a:pt x="24959" y="2403300"/>
                  </a:lnTo>
                  <a:cubicBezTo>
                    <a:pt x="18340" y="2403300"/>
                    <a:pt x="11991" y="2400670"/>
                    <a:pt x="7310" y="2395990"/>
                  </a:cubicBezTo>
                  <a:cubicBezTo>
                    <a:pt x="2630" y="2391309"/>
                    <a:pt x="0" y="2384960"/>
                    <a:pt x="0" y="2378340"/>
                  </a:cubicBezTo>
                  <a:lnTo>
                    <a:pt x="0" y="24959"/>
                  </a:lnTo>
                  <a:cubicBezTo>
                    <a:pt x="0" y="11175"/>
                    <a:pt x="11175" y="0"/>
                    <a:pt x="249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166362" cy="2441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707461">
            <a:off x="16213070" y="6011210"/>
            <a:ext cx="2092460" cy="3065644"/>
          </a:xfrm>
          <a:custGeom>
            <a:avLst/>
            <a:gdLst/>
            <a:ahLst/>
            <a:cxnLst/>
            <a:rect r="r" b="b" t="t" l="l"/>
            <a:pathLst>
              <a:path h="3065644" w="2092460">
                <a:moveTo>
                  <a:pt x="0" y="0"/>
                </a:moveTo>
                <a:lnTo>
                  <a:pt x="2092460" y="0"/>
                </a:lnTo>
                <a:lnTo>
                  <a:pt x="2092460" y="3065644"/>
                </a:lnTo>
                <a:lnTo>
                  <a:pt x="0" y="3065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07910" t="-102500" r="0" b="-178197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4263341">
            <a:off x="16694020" y="3068126"/>
            <a:ext cx="742193" cy="1369149"/>
          </a:xfrm>
          <a:custGeom>
            <a:avLst/>
            <a:gdLst/>
            <a:ahLst/>
            <a:cxnLst/>
            <a:rect r="r" b="b" t="t" l="l"/>
            <a:pathLst>
              <a:path h="1369149" w="742193">
                <a:moveTo>
                  <a:pt x="0" y="0"/>
                </a:moveTo>
                <a:lnTo>
                  <a:pt x="742193" y="0"/>
                </a:lnTo>
                <a:lnTo>
                  <a:pt x="742193" y="1369150"/>
                </a:lnTo>
                <a:lnTo>
                  <a:pt x="0" y="1369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-4161082">
            <a:off x="657604" y="5220687"/>
            <a:ext cx="742193" cy="1369149"/>
          </a:xfrm>
          <a:custGeom>
            <a:avLst/>
            <a:gdLst/>
            <a:ahLst/>
            <a:cxnLst/>
            <a:rect r="r" b="b" t="t" l="l"/>
            <a:pathLst>
              <a:path h="1369149" w="742193">
                <a:moveTo>
                  <a:pt x="742192" y="0"/>
                </a:moveTo>
                <a:lnTo>
                  <a:pt x="0" y="0"/>
                </a:lnTo>
                <a:lnTo>
                  <a:pt x="0" y="1369149"/>
                </a:lnTo>
                <a:lnTo>
                  <a:pt x="742192" y="1369149"/>
                </a:lnTo>
                <a:lnTo>
                  <a:pt x="74219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45959" y="3180200"/>
            <a:ext cx="1034865" cy="1145743"/>
          </a:xfrm>
          <a:custGeom>
            <a:avLst/>
            <a:gdLst/>
            <a:ahLst/>
            <a:cxnLst/>
            <a:rect r="r" b="b" t="t" l="l"/>
            <a:pathLst>
              <a:path h="1145743" w="1034865">
                <a:moveTo>
                  <a:pt x="0" y="0"/>
                </a:moveTo>
                <a:lnTo>
                  <a:pt x="1034865" y="0"/>
                </a:lnTo>
                <a:lnTo>
                  <a:pt x="1034865" y="1145743"/>
                </a:lnTo>
                <a:lnTo>
                  <a:pt x="0" y="1145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302707" t="-69356" r="-28898" b="-189782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0" y="3655203"/>
            <a:ext cx="2504248" cy="2121815"/>
          </a:xfrm>
          <a:custGeom>
            <a:avLst/>
            <a:gdLst/>
            <a:ahLst/>
            <a:cxnLst/>
            <a:rect r="r" b="b" t="t" l="l"/>
            <a:pathLst>
              <a:path h="2121815" w="2504248">
                <a:moveTo>
                  <a:pt x="0" y="0"/>
                </a:moveTo>
                <a:lnTo>
                  <a:pt x="2504248" y="0"/>
                </a:lnTo>
                <a:lnTo>
                  <a:pt x="2504248" y="2121815"/>
                </a:lnTo>
                <a:lnTo>
                  <a:pt x="0" y="21218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-232761" r="-499472" b="-229128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9831780" y="513093"/>
            <a:ext cx="6630948" cy="1619997"/>
            <a:chOff x="0" y="0"/>
            <a:chExt cx="8841264" cy="2159997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8841264" cy="2159997"/>
              <a:chOff x="0" y="0"/>
              <a:chExt cx="2211631" cy="54032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2211631" cy="540320"/>
              </a:xfrm>
              <a:custGeom>
                <a:avLst/>
                <a:gdLst/>
                <a:ahLst/>
                <a:cxnLst/>
                <a:rect r="r" b="b" t="t" l="l"/>
                <a:pathLst>
                  <a:path h="540320" w="2211631">
                    <a:moveTo>
                      <a:pt x="47020" y="0"/>
                    </a:moveTo>
                    <a:lnTo>
                      <a:pt x="2164611" y="0"/>
                    </a:lnTo>
                    <a:cubicBezTo>
                      <a:pt x="2190579" y="0"/>
                      <a:pt x="2211631" y="21051"/>
                      <a:pt x="2211631" y="47020"/>
                    </a:cubicBezTo>
                    <a:lnTo>
                      <a:pt x="2211631" y="493301"/>
                    </a:lnTo>
                    <a:cubicBezTo>
                      <a:pt x="2211631" y="519269"/>
                      <a:pt x="2190579" y="540320"/>
                      <a:pt x="2164611" y="540320"/>
                    </a:cubicBezTo>
                    <a:lnTo>
                      <a:pt x="47020" y="540320"/>
                    </a:lnTo>
                    <a:cubicBezTo>
                      <a:pt x="21051" y="540320"/>
                      <a:pt x="0" y="519269"/>
                      <a:pt x="0" y="493301"/>
                    </a:cubicBezTo>
                    <a:lnTo>
                      <a:pt x="0" y="47020"/>
                    </a:lnTo>
                    <a:cubicBezTo>
                      <a:pt x="0" y="21051"/>
                      <a:pt x="21051" y="0"/>
                      <a:pt x="47020" y="0"/>
                    </a:cubicBezTo>
                    <a:close/>
                  </a:path>
                </a:pathLst>
              </a:custGeom>
              <a:solidFill>
                <a:srgbClr val="FFE397"/>
              </a:solidFill>
              <a:ln w="28575" cap="rnd">
                <a:solidFill>
                  <a:srgbClr val="231F20"/>
                </a:solidFill>
                <a:prstDash val="solid"/>
                <a:round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38100"/>
                <a:ext cx="2211631" cy="57842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7" id="17"/>
            <p:cNvSpPr txBox="true"/>
            <p:nvPr/>
          </p:nvSpPr>
          <p:spPr>
            <a:xfrm rot="0">
              <a:off x="0" y="535825"/>
              <a:ext cx="8841264" cy="11626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317"/>
                </a:lnSpc>
              </a:pPr>
              <a:r>
                <a:rPr lang="en-US" sz="6317" spc="-157">
                  <a:solidFill>
                    <a:srgbClr val="231F20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QUIZ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206710" y="153663"/>
            <a:ext cx="17666595" cy="1115760"/>
            <a:chOff x="0" y="0"/>
            <a:chExt cx="23555460" cy="148768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18339"/>
              <a:ext cx="1469341" cy="1469341"/>
            </a:xfrm>
            <a:custGeom>
              <a:avLst/>
              <a:gdLst/>
              <a:ahLst/>
              <a:cxnLst/>
              <a:rect r="r" b="b" t="t" l="l"/>
              <a:pathLst>
                <a:path h="1469341" w="1469341">
                  <a:moveTo>
                    <a:pt x="0" y="0"/>
                  </a:moveTo>
                  <a:lnTo>
                    <a:pt x="1469341" y="0"/>
                  </a:lnTo>
                  <a:lnTo>
                    <a:pt x="1469341" y="1469341"/>
                  </a:lnTo>
                  <a:lnTo>
                    <a:pt x="0" y="14693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2168981" y="0"/>
              <a:ext cx="1386479" cy="1381207"/>
            </a:xfrm>
            <a:custGeom>
              <a:avLst/>
              <a:gdLst/>
              <a:ahLst/>
              <a:cxnLst/>
              <a:rect r="r" b="b" t="t" l="l"/>
              <a:pathLst>
                <a:path h="1381207" w="1386479">
                  <a:moveTo>
                    <a:pt x="0" y="0"/>
                  </a:moveTo>
                  <a:lnTo>
                    <a:pt x="1386479" y="0"/>
                  </a:lnTo>
                  <a:lnTo>
                    <a:pt x="1386479" y="1381207"/>
                  </a:lnTo>
                  <a:lnTo>
                    <a:pt x="0" y="1381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0" b="0"/>
              </a:stretch>
            </a:blip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3360038" y="3108200"/>
            <a:ext cx="11301259" cy="2797062"/>
          </a:xfrm>
          <a:custGeom>
            <a:avLst/>
            <a:gdLst/>
            <a:ahLst/>
            <a:cxnLst/>
            <a:rect r="r" b="b" t="t" l="l"/>
            <a:pathLst>
              <a:path h="2797062" w="11301259">
                <a:moveTo>
                  <a:pt x="0" y="0"/>
                </a:moveTo>
                <a:lnTo>
                  <a:pt x="11301259" y="0"/>
                </a:lnTo>
                <a:lnTo>
                  <a:pt x="11301259" y="2797062"/>
                </a:lnTo>
                <a:lnTo>
                  <a:pt x="0" y="279706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3360038" y="2175408"/>
            <a:ext cx="6471742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Ap</a:t>
            </a:r>
            <a:r>
              <a:rPr lang="en-US" b="true" sz="35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 output dari kode berikut?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493371" y="6512186"/>
            <a:ext cx="2181721" cy="2454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A. 10 9 8</a:t>
            </a:r>
          </a:p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B. 8 9 10</a:t>
            </a:r>
          </a:p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C. 10 9 8 7</a:t>
            </a:r>
          </a:p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D. 10 8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4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03508" y="5777018"/>
            <a:ext cx="21695015" cy="11040295"/>
            <a:chOff x="0" y="0"/>
            <a:chExt cx="1424432" cy="7248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24432" cy="724874"/>
            </a:xfrm>
            <a:custGeom>
              <a:avLst/>
              <a:gdLst/>
              <a:ahLst/>
              <a:cxnLst/>
              <a:rect r="r" b="b" t="t" l="l"/>
              <a:pathLst>
                <a:path h="724874" w="1424432">
                  <a:moveTo>
                    <a:pt x="712216" y="0"/>
                  </a:moveTo>
                  <a:cubicBezTo>
                    <a:pt x="318870" y="0"/>
                    <a:pt x="0" y="162269"/>
                    <a:pt x="0" y="362437"/>
                  </a:cubicBezTo>
                  <a:cubicBezTo>
                    <a:pt x="0" y="562605"/>
                    <a:pt x="318870" y="724874"/>
                    <a:pt x="712216" y="724874"/>
                  </a:cubicBezTo>
                  <a:cubicBezTo>
                    <a:pt x="1105562" y="724874"/>
                    <a:pt x="1424432" y="562605"/>
                    <a:pt x="1424432" y="362437"/>
                  </a:cubicBezTo>
                  <a:cubicBezTo>
                    <a:pt x="1424432" y="162269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133540" y="10807"/>
              <a:ext cx="1157351" cy="6461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45959" y="1057195"/>
            <a:ext cx="15819157" cy="9125030"/>
            <a:chOff x="0" y="0"/>
            <a:chExt cx="4166362" cy="24033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166362" cy="2403300"/>
            </a:xfrm>
            <a:custGeom>
              <a:avLst/>
              <a:gdLst/>
              <a:ahLst/>
              <a:cxnLst/>
              <a:rect r="r" b="b" t="t" l="l"/>
              <a:pathLst>
                <a:path h="2403300" w="4166362">
                  <a:moveTo>
                    <a:pt x="24959" y="0"/>
                  </a:moveTo>
                  <a:lnTo>
                    <a:pt x="4141403" y="0"/>
                  </a:lnTo>
                  <a:cubicBezTo>
                    <a:pt x="4148022" y="0"/>
                    <a:pt x="4154371" y="2630"/>
                    <a:pt x="4159052" y="7310"/>
                  </a:cubicBezTo>
                  <a:cubicBezTo>
                    <a:pt x="4163733" y="11991"/>
                    <a:pt x="4166362" y="18340"/>
                    <a:pt x="4166362" y="24959"/>
                  </a:cubicBezTo>
                  <a:lnTo>
                    <a:pt x="4166362" y="2378340"/>
                  </a:lnTo>
                  <a:cubicBezTo>
                    <a:pt x="4166362" y="2392125"/>
                    <a:pt x="4155187" y="2403300"/>
                    <a:pt x="4141403" y="2403300"/>
                  </a:cubicBezTo>
                  <a:lnTo>
                    <a:pt x="24959" y="2403300"/>
                  </a:lnTo>
                  <a:cubicBezTo>
                    <a:pt x="18340" y="2403300"/>
                    <a:pt x="11991" y="2400670"/>
                    <a:pt x="7310" y="2395990"/>
                  </a:cubicBezTo>
                  <a:cubicBezTo>
                    <a:pt x="2630" y="2391309"/>
                    <a:pt x="0" y="2384960"/>
                    <a:pt x="0" y="2378340"/>
                  </a:cubicBezTo>
                  <a:lnTo>
                    <a:pt x="0" y="24959"/>
                  </a:lnTo>
                  <a:cubicBezTo>
                    <a:pt x="0" y="11175"/>
                    <a:pt x="11175" y="0"/>
                    <a:pt x="249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166362" cy="2441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707461">
            <a:off x="16213070" y="6011210"/>
            <a:ext cx="2092460" cy="3065644"/>
          </a:xfrm>
          <a:custGeom>
            <a:avLst/>
            <a:gdLst/>
            <a:ahLst/>
            <a:cxnLst/>
            <a:rect r="r" b="b" t="t" l="l"/>
            <a:pathLst>
              <a:path h="3065644" w="2092460">
                <a:moveTo>
                  <a:pt x="0" y="0"/>
                </a:moveTo>
                <a:lnTo>
                  <a:pt x="2092460" y="0"/>
                </a:lnTo>
                <a:lnTo>
                  <a:pt x="2092460" y="3065644"/>
                </a:lnTo>
                <a:lnTo>
                  <a:pt x="0" y="3065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07910" t="-102500" r="0" b="-178197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4263341">
            <a:off x="16694020" y="3068126"/>
            <a:ext cx="742193" cy="1369149"/>
          </a:xfrm>
          <a:custGeom>
            <a:avLst/>
            <a:gdLst/>
            <a:ahLst/>
            <a:cxnLst/>
            <a:rect r="r" b="b" t="t" l="l"/>
            <a:pathLst>
              <a:path h="1369149" w="742193">
                <a:moveTo>
                  <a:pt x="0" y="0"/>
                </a:moveTo>
                <a:lnTo>
                  <a:pt x="742193" y="0"/>
                </a:lnTo>
                <a:lnTo>
                  <a:pt x="742193" y="1369150"/>
                </a:lnTo>
                <a:lnTo>
                  <a:pt x="0" y="1369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-4161082">
            <a:off x="657604" y="5220687"/>
            <a:ext cx="742193" cy="1369149"/>
          </a:xfrm>
          <a:custGeom>
            <a:avLst/>
            <a:gdLst/>
            <a:ahLst/>
            <a:cxnLst/>
            <a:rect r="r" b="b" t="t" l="l"/>
            <a:pathLst>
              <a:path h="1369149" w="742193">
                <a:moveTo>
                  <a:pt x="742192" y="0"/>
                </a:moveTo>
                <a:lnTo>
                  <a:pt x="0" y="0"/>
                </a:lnTo>
                <a:lnTo>
                  <a:pt x="0" y="1369149"/>
                </a:lnTo>
                <a:lnTo>
                  <a:pt x="742192" y="1369149"/>
                </a:lnTo>
                <a:lnTo>
                  <a:pt x="74219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45959" y="3180200"/>
            <a:ext cx="1034865" cy="1145743"/>
          </a:xfrm>
          <a:custGeom>
            <a:avLst/>
            <a:gdLst/>
            <a:ahLst/>
            <a:cxnLst/>
            <a:rect r="r" b="b" t="t" l="l"/>
            <a:pathLst>
              <a:path h="1145743" w="1034865">
                <a:moveTo>
                  <a:pt x="0" y="0"/>
                </a:moveTo>
                <a:lnTo>
                  <a:pt x="1034865" y="0"/>
                </a:lnTo>
                <a:lnTo>
                  <a:pt x="1034865" y="1145743"/>
                </a:lnTo>
                <a:lnTo>
                  <a:pt x="0" y="1145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302707" t="-69356" r="-28898" b="-189782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0" y="3655203"/>
            <a:ext cx="2504248" cy="2121815"/>
          </a:xfrm>
          <a:custGeom>
            <a:avLst/>
            <a:gdLst/>
            <a:ahLst/>
            <a:cxnLst/>
            <a:rect r="r" b="b" t="t" l="l"/>
            <a:pathLst>
              <a:path h="2121815" w="2504248">
                <a:moveTo>
                  <a:pt x="0" y="0"/>
                </a:moveTo>
                <a:lnTo>
                  <a:pt x="2504248" y="0"/>
                </a:lnTo>
                <a:lnTo>
                  <a:pt x="2504248" y="2121815"/>
                </a:lnTo>
                <a:lnTo>
                  <a:pt x="0" y="21218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-232761" r="-499472" b="-229128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9831780" y="513093"/>
            <a:ext cx="6630948" cy="1619997"/>
            <a:chOff x="0" y="0"/>
            <a:chExt cx="8841264" cy="2159997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8841264" cy="2159997"/>
              <a:chOff x="0" y="0"/>
              <a:chExt cx="2211631" cy="54032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2211631" cy="540320"/>
              </a:xfrm>
              <a:custGeom>
                <a:avLst/>
                <a:gdLst/>
                <a:ahLst/>
                <a:cxnLst/>
                <a:rect r="r" b="b" t="t" l="l"/>
                <a:pathLst>
                  <a:path h="540320" w="2211631">
                    <a:moveTo>
                      <a:pt x="47020" y="0"/>
                    </a:moveTo>
                    <a:lnTo>
                      <a:pt x="2164611" y="0"/>
                    </a:lnTo>
                    <a:cubicBezTo>
                      <a:pt x="2190579" y="0"/>
                      <a:pt x="2211631" y="21051"/>
                      <a:pt x="2211631" y="47020"/>
                    </a:cubicBezTo>
                    <a:lnTo>
                      <a:pt x="2211631" y="493301"/>
                    </a:lnTo>
                    <a:cubicBezTo>
                      <a:pt x="2211631" y="519269"/>
                      <a:pt x="2190579" y="540320"/>
                      <a:pt x="2164611" y="540320"/>
                    </a:cubicBezTo>
                    <a:lnTo>
                      <a:pt x="47020" y="540320"/>
                    </a:lnTo>
                    <a:cubicBezTo>
                      <a:pt x="21051" y="540320"/>
                      <a:pt x="0" y="519269"/>
                      <a:pt x="0" y="493301"/>
                    </a:cubicBezTo>
                    <a:lnTo>
                      <a:pt x="0" y="47020"/>
                    </a:lnTo>
                    <a:cubicBezTo>
                      <a:pt x="0" y="21051"/>
                      <a:pt x="21051" y="0"/>
                      <a:pt x="47020" y="0"/>
                    </a:cubicBezTo>
                    <a:close/>
                  </a:path>
                </a:pathLst>
              </a:custGeom>
              <a:solidFill>
                <a:srgbClr val="FFE397"/>
              </a:solidFill>
              <a:ln w="28575" cap="rnd">
                <a:solidFill>
                  <a:srgbClr val="231F20"/>
                </a:solidFill>
                <a:prstDash val="solid"/>
                <a:round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38100"/>
                <a:ext cx="2211631" cy="57842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7" id="17"/>
            <p:cNvSpPr txBox="true"/>
            <p:nvPr/>
          </p:nvSpPr>
          <p:spPr>
            <a:xfrm rot="0">
              <a:off x="0" y="535825"/>
              <a:ext cx="8841264" cy="11626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317"/>
                </a:lnSpc>
              </a:pPr>
              <a:r>
                <a:rPr lang="en-US" sz="6317" spc="-157">
                  <a:solidFill>
                    <a:srgbClr val="231F20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QUIZ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206710" y="153663"/>
            <a:ext cx="17666595" cy="1115760"/>
            <a:chOff x="0" y="0"/>
            <a:chExt cx="23555460" cy="148768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18339"/>
              <a:ext cx="1469341" cy="1469341"/>
            </a:xfrm>
            <a:custGeom>
              <a:avLst/>
              <a:gdLst/>
              <a:ahLst/>
              <a:cxnLst/>
              <a:rect r="r" b="b" t="t" l="l"/>
              <a:pathLst>
                <a:path h="1469341" w="1469341">
                  <a:moveTo>
                    <a:pt x="0" y="0"/>
                  </a:moveTo>
                  <a:lnTo>
                    <a:pt x="1469341" y="0"/>
                  </a:lnTo>
                  <a:lnTo>
                    <a:pt x="1469341" y="1469341"/>
                  </a:lnTo>
                  <a:lnTo>
                    <a:pt x="0" y="14693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2168981" y="0"/>
              <a:ext cx="1386479" cy="1381207"/>
            </a:xfrm>
            <a:custGeom>
              <a:avLst/>
              <a:gdLst/>
              <a:ahLst/>
              <a:cxnLst/>
              <a:rect r="r" b="b" t="t" l="l"/>
              <a:pathLst>
                <a:path h="1381207" w="1386479">
                  <a:moveTo>
                    <a:pt x="0" y="0"/>
                  </a:moveTo>
                  <a:lnTo>
                    <a:pt x="1386479" y="0"/>
                  </a:lnTo>
                  <a:lnTo>
                    <a:pt x="1386479" y="1381207"/>
                  </a:lnTo>
                  <a:lnTo>
                    <a:pt x="0" y="1381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0" b="0"/>
              </a:stretch>
            </a:blip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3493371" y="3218193"/>
            <a:ext cx="11301259" cy="2401518"/>
          </a:xfrm>
          <a:custGeom>
            <a:avLst/>
            <a:gdLst/>
            <a:ahLst/>
            <a:cxnLst/>
            <a:rect r="r" b="b" t="t" l="l"/>
            <a:pathLst>
              <a:path h="2401518" w="11301259">
                <a:moveTo>
                  <a:pt x="0" y="0"/>
                </a:moveTo>
                <a:lnTo>
                  <a:pt x="11301258" y="0"/>
                </a:lnTo>
                <a:lnTo>
                  <a:pt x="11301258" y="2401517"/>
                </a:lnTo>
                <a:lnTo>
                  <a:pt x="0" y="240151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3493371" y="2274294"/>
            <a:ext cx="8021439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Ap</a:t>
            </a:r>
            <a:r>
              <a:rPr lang="en-US" b="true" sz="35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 yang salah dengan kode berikut?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493371" y="6521711"/>
            <a:ext cx="7415114" cy="2454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A. Sintaks error pada printf </a:t>
            </a:r>
          </a:p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B. Perulangan tidak akan berhenti </a:t>
            </a:r>
          </a:p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C. i tidak pernah diinisialisasi </a:t>
            </a:r>
          </a:p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D. Tidak ada yang salah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4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03508" y="5777018"/>
            <a:ext cx="21695015" cy="11040295"/>
            <a:chOff x="0" y="0"/>
            <a:chExt cx="1424432" cy="7248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24432" cy="724874"/>
            </a:xfrm>
            <a:custGeom>
              <a:avLst/>
              <a:gdLst/>
              <a:ahLst/>
              <a:cxnLst/>
              <a:rect r="r" b="b" t="t" l="l"/>
              <a:pathLst>
                <a:path h="724874" w="1424432">
                  <a:moveTo>
                    <a:pt x="712216" y="0"/>
                  </a:moveTo>
                  <a:cubicBezTo>
                    <a:pt x="318870" y="0"/>
                    <a:pt x="0" y="162269"/>
                    <a:pt x="0" y="362437"/>
                  </a:cubicBezTo>
                  <a:cubicBezTo>
                    <a:pt x="0" y="562605"/>
                    <a:pt x="318870" y="724874"/>
                    <a:pt x="712216" y="724874"/>
                  </a:cubicBezTo>
                  <a:cubicBezTo>
                    <a:pt x="1105562" y="724874"/>
                    <a:pt x="1424432" y="562605"/>
                    <a:pt x="1424432" y="362437"/>
                  </a:cubicBezTo>
                  <a:cubicBezTo>
                    <a:pt x="1424432" y="162269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133540" y="10807"/>
              <a:ext cx="1157351" cy="6461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45959" y="1057195"/>
            <a:ext cx="15819157" cy="9125030"/>
            <a:chOff x="0" y="0"/>
            <a:chExt cx="4166362" cy="24033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166362" cy="2403300"/>
            </a:xfrm>
            <a:custGeom>
              <a:avLst/>
              <a:gdLst/>
              <a:ahLst/>
              <a:cxnLst/>
              <a:rect r="r" b="b" t="t" l="l"/>
              <a:pathLst>
                <a:path h="2403300" w="4166362">
                  <a:moveTo>
                    <a:pt x="24959" y="0"/>
                  </a:moveTo>
                  <a:lnTo>
                    <a:pt x="4141403" y="0"/>
                  </a:lnTo>
                  <a:cubicBezTo>
                    <a:pt x="4148022" y="0"/>
                    <a:pt x="4154371" y="2630"/>
                    <a:pt x="4159052" y="7310"/>
                  </a:cubicBezTo>
                  <a:cubicBezTo>
                    <a:pt x="4163733" y="11991"/>
                    <a:pt x="4166362" y="18340"/>
                    <a:pt x="4166362" y="24959"/>
                  </a:cubicBezTo>
                  <a:lnTo>
                    <a:pt x="4166362" y="2378340"/>
                  </a:lnTo>
                  <a:cubicBezTo>
                    <a:pt x="4166362" y="2392125"/>
                    <a:pt x="4155187" y="2403300"/>
                    <a:pt x="4141403" y="2403300"/>
                  </a:cubicBezTo>
                  <a:lnTo>
                    <a:pt x="24959" y="2403300"/>
                  </a:lnTo>
                  <a:cubicBezTo>
                    <a:pt x="18340" y="2403300"/>
                    <a:pt x="11991" y="2400670"/>
                    <a:pt x="7310" y="2395990"/>
                  </a:cubicBezTo>
                  <a:cubicBezTo>
                    <a:pt x="2630" y="2391309"/>
                    <a:pt x="0" y="2384960"/>
                    <a:pt x="0" y="2378340"/>
                  </a:cubicBezTo>
                  <a:lnTo>
                    <a:pt x="0" y="24959"/>
                  </a:lnTo>
                  <a:cubicBezTo>
                    <a:pt x="0" y="11175"/>
                    <a:pt x="11175" y="0"/>
                    <a:pt x="249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166362" cy="2441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707461">
            <a:off x="16213070" y="6011210"/>
            <a:ext cx="2092460" cy="3065644"/>
          </a:xfrm>
          <a:custGeom>
            <a:avLst/>
            <a:gdLst/>
            <a:ahLst/>
            <a:cxnLst/>
            <a:rect r="r" b="b" t="t" l="l"/>
            <a:pathLst>
              <a:path h="3065644" w="2092460">
                <a:moveTo>
                  <a:pt x="0" y="0"/>
                </a:moveTo>
                <a:lnTo>
                  <a:pt x="2092460" y="0"/>
                </a:lnTo>
                <a:lnTo>
                  <a:pt x="2092460" y="3065644"/>
                </a:lnTo>
                <a:lnTo>
                  <a:pt x="0" y="3065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07910" t="-102500" r="0" b="-178197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4263341">
            <a:off x="16694020" y="3068126"/>
            <a:ext cx="742193" cy="1369149"/>
          </a:xfrm>
          <a:custGeom>
            <a:avLst/>
            <a:gdLst/>
            <a:ahLst/>
            <a:cxnLst/>
            <a:rect r="r" b="b" t="t" l="l"/>
            <a:pathLst>
              <a:path h="1369149" w="742193">
                <a:moveTo>
                  <a:pt x="0" y="0"/>
                </a:moveTo>
                <a:lnTo>
                  <a:pt x="742193" y="0"/>
                </a:lnTo>
                <a:lnTo>
                  <a:pt x="742193" y="1369150"/>
                </a:lnTo>
                <a:lnTo>
                  <a:pt x="0" y="1369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-4161082">
            <a:off x="657604" y="5220687"/>
            <a:ext cx="742193" cy="1369149"/>
          </a:xfrm>
          <a:custGeom>
            <a:avLst/>
            <a:gdLst/>
            <a:ahLst/>
            <a:cxnLst/>
            <a:rect r="r" b="b" t="t" l="l"/>
            <a:pathLst>
              <a:path h="1369149" w="742193">
                <a:moveTo>
                  <a:pt x="742192" y="0"/>
                </a:moveTo>
                <a:lnTo>
                  <a:pt x="0" y="0"/>
                </a:lnTo>
                <a:lnTo>
                  <a:pt x="0" y="1369149"/>
                </a:lnTo>
                <a:lnTo>
                  <a:pt x="742192" y="1369149"/>
                </a:lnTo>
                <a:lnTo>
                  <a:pt x="74219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45959" y="3180200"/>
            <a:ext cx="1034865" cy="1145743"/>
          </a:xfrm>
          <a:custGeom>
            <a:avLst/>
            <a:gdLst/>
            <a:ahLst/>
            <a:cxnLst/>
            <a:rect r="r" b="b" t="t" l="l"/>
            <a:pathLst>
              <a:path h="1145743" w="1034865">
                <a:moveTo>
                  <a:pt x="0" y="0"/>
                </a:moveTo>
                <a:lnTo>
                  <a:pt x="1034865" y="0"/>
                </a:lnTo>
                <a:lnTo>
                  <a:pt x="1034865" y="1145743"/>
                </a:lnTo>
                <a:lnTo>
                  <a:pt x="0" y="1145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302707" t="-69356" r="-28898" b="-189782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0" y="3655203"/>
            <a:ext cx="2504248" cy="2121815"/>
          </a:xfrm>
          <a:custGeom>
            <a:avLst/>
            <a:gdLst/>
            <a:ahLst/>
            <a:cxnLst/>
            <a:rect r="r" b="b" t="t" l="l"/>
            <a:pathLst>
              <a:path h="2121815" w="2504248">
                <a:moveTo>
                  <a:pt x="0" y="0"/>
                </a:moveTo>
                <a:lnTo>
                  <a:pt x="2504248" y="0"/>
                </a:lnTo>
                <a:lnTo>
                  <a:pt x="2504248" y="2121815"/>
                </a:lnTo>
                <a:lnTo>
                  <a:pt x="0" y="21218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-232761" r="-499472" b="-229128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9831780" y="513093"/>
            <a:ext cx="6630948" cy="1619997"/>
            <a:chOff x="0" y="0"/>
            <a:chExt cx="8841264" cy="2159997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8841264" cy="2159997"/>
              <a:chOff x="0" y="0"/>
              <a:chExt cx="2211631" cy="54032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2211631" cy="540320"/>
              </a:xfrm>
              <a:custGeom>
                <a:avLst/>
                <a:gdLst/>
                <a:ahLst/>
                <a:cxnLst/>
                <a:rect r="r" b="b" t="t" l="l"/>
                <a:pathLst>
                  <a:path h="540320" w="2211631">
                    <a:moveTo>
                      <a:pt x="47020" y="0"/>
                    </a:moveTo>
                    <a:lnTo>
                      <a:pt x="2164611" y="0"/>
                    </a:lnTo>
                    <a:cubicBezTo>
                      <a:pt x="2190579" y="0"/>
                      <a:pt x="2211631" y="21051"/>
                      <a:pt x="2211631" y="47020"/>
                    </a:cubicBezTo>
                    <a:lnTo>
                      <a:pt x="2211631" y="493301"/>
                    </a:lnTo>
                    <a:cubicBezTo>
                      <a:pt x="2211631" y="519269"/>
                      <a:pt x="2190579" y="540320"/>
                      <a:pt x="2164611" y="540320"/>
                    </a:cubicBezTo>
                    <a:lnTo>
                      <a:pt x="47020" y="540320"/>
                    </a:lnTo>
                    <a:cubicBezTo>
                      <a:pt x="21051" y="540320"/>
                      <a:pt x="0" y="519269"/>
                      <a:pt x="0" y="493301"/>
                    </a:cubicBezTo>
                    <a:lnTo>
                      <a:pt x="0" y="47020"/>
                    </a:lnTo>
                    <a:cubicBezTo>
                      <a:pt x="0" y="21051"/>
                      <a:pt x="21051" y="0"/>
                      <a:pt x="47020" y="0"/>
                    </a:cubicBezTo>
                    <a:close/>
                  </a:path>
                </a:pathLst>
              </a:custGeom>
              <a:solidFill>
                <a:srgbClr val="FFE397"/>
              </a:solidFill>
              <a:ln w="28575" cap="rnd">
                <a:solidFill>
                  <a:srgbClr val="231F20"/>
                </a:solidFill>
                <a:prstDash val="solid"/>
                <a:round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38100"/>
                <a:ext cx="2211631" cy="57842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7" id="17"/>
            <p:cNvSpPr txBox="true"/>
            <p:nvPr/>
          </p:nvSpPr>
          <p:spPr>
            <a:xfrm rot="0">
              <a:off x="0" y="535825"/>
              <a:ext cx="8841264" cy="11626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317"/>
                </a:lnSpc>
              </a:pPr>
              <a:r>
                <a:rPr lang="en-US" sz="6317" spc="-157">
                  <a:solidFill>
                    <a:srgbClr val="231F20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QUIZ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206710" y="153663"/>
            <a:ext cx="17666595" cy="1115760"/>
            <a:chOff x="0" y="0"/>
            <a:chExt cx="23555460" cy="148768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18339"/>
              <a:ext cx="1469341" cy="1469341"/>
            </a:xfrm>
            <a:custGeom>
              <a:avLst/>
              <a:gdLst/>
              <a:ahLst/>
              <a:cxnLst/>
              <a:rect r="r" b="b" t="t" l="l"/>
              <a:pathLst>
                <a:path h="1469341" w="1469341">
                  <a:moveTo>
                    <a:pt x="0" y="0"/>
                  </a:moveTo>
                  <a:lnTo>
                    <a:pt x="1469341" y="0"/>
                  </a:lnTo>
                  <a:lnTo>
                    <a:pt x="1469341" y="1469341"/>
                  </a:lnTo>
                  <a:lnTo>
                    <a:pt x="0" y="14693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2168981" y="0"/>
              <a:ext cx="1386479" cy="1381207"/>
            </a:xfrm>
            <a:custGeom>
              <a:avLst/>
              <a:gdLst/>
              <a:ahLst/>
              <a:cxnLst/>
              <a:rect r="r" b="b" t="t" l="l"/>
              <a:pathLst>
                <a:path h="1381207" w="1386479">
                  <a:moveTo>
                    <a:pt x="0" y="0"/>
                  </a:moveTo>
                  <a:lnTo>
                    <a:pt x="1386479" y="0"/>
                  </a:lnTo>
                  <a:lnTo>
                    <a:pt x="1386479" y="1381207"/>
                  </a:lnTo>
                  <a:lnTo>
                    <a:pt x="0" y="1381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0" b="0"/>
              </a:stretch>
            </a:blip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3493371" y="3220257"/>
            <a:ext cx="11301259" cy="2811188"/>
          </a:xfrm>
          <a:custGeom>
            <a:avLst/>
            <a:gdLst/>
            <a:ahLst/>
            <a:cxnLst/>
            <a:rect r="r" b="b" t="t" l="l"/>
            <a:pathLst>
              <a:path h="2811188" w="11301259">
                <a:moveTo>
                  <a:pt x="0" y="0"/>
                </a:moveTo>
                <a:lnTo>
                  <a:pt x="11301258" y="0"/>
                </a:lnTo>
                <a:lnTo>
                  <a:pt x="11301258" y="2811188"/>
                </a:lnTo>
                <a:lnTo>
                  <a:pt x="0" y="281118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3493371" y="2066416"/>
            <a:ext cx="6471742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Ap</a:t>
            </a:r>
            <a:r>
              <a:rPr lang="en-US" b="true" sz="35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 output dari kode berikut?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493371" y="6521711"/>
            <a:ext cx="4202609" cy="2454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A. 1 2 3</a:t>
            </a:r>
          </a:p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B. 2 3 4</a:t>
            </a:r>
          </a:p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C. Tidak ada output</a:t>
            </a:r>
          </a:p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D. Infinite loop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4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03508" y="5777018"/>
            <a:ext cx="21695015" cy="11040295"/>
            <a:chOff x="0" y="0"/>
            <a:chExt cx="1424432" cy="7248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24432" cy="724874"/>
            </a:xfrm>
            <a:custGeom>
              <a:avLst/>
              <a:gdLst/>
              <a:ahLst/>
              <a:cxnLst/>
              <a:rect r="r" b="b" t="t" l="l"/>
              <a:pathLst>
                <a:path h="724874" w="1424432">
                  <a:moveTo>
                    <a:pt x="712216" y="0"/>
                  </a:moveTo>
                  <a:cubicBezTo>
                    <a:pt x="318870" y="0"/>
                    <a:pt x="0" y="162269"/>
                    <a:pt x="0" y="362437"/>
                  </a:cubicBezTo>
                  <a:cubicBezTo>
                    <a:pt x="0" y="562605"/>
                    <a:pt x="318870" y="724874"/>
                    <a:pt x="712216" y="724874"/>
                  </a:cubicBezTo>
                  <a:cubicBezTo>
                    <a:pt x="1105562" y="724874"/>
                    <a:pt x="1424432" y="562605"/>
                    <a:pt x="1424432" y="362437"/>
                  </a:cubicBezTo>
                  <a:cubicBezTo>
                    <a:pt x="1424432" y="162269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133540" y="10807"/>
              <a:ext cx="1157351" cy="6461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45959" y="1057195"/>
            <a:ext cx="15819157" cy="9125030"/>
            <a:chOff x="0" y="0"/>
            <a:chExt cx="4166362" cy="24033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166362" cy="2403300"/>
            </a:xfrm>
            <a:custGeom>
              <a:avLst/>
              <a:gdLst/>
              <a:ahLst/>
              <a:cxnLst/>
              <a:rect r="r" b="b" t="t" l="l"/>
              <a:pathLst>
                <a:path h="2403300" w="4166362">
                  <a:moveTo>
                    <a:pt x="24959" y="0"/>
                  </a:moveTo>
                  <a:lnTo>
                    <a:pt x="4141403" y="0"/>
                  </a:lnTo>
                  <a:cubicBezTo>
                    <a:pt x="4148022" y="0"/>
                    <a:pt x="4154371" y="2630"/>
                    <a:pt x="4159052" y="7310"/>
                  </a:cubicBezTo>
                  <a:cubicBezTo>
                    <a:pt x="4163733" y="11991"/>
                    <a:pt x="4166362" y="18340"/>
                    <a:pt x="4166362" y="24959"/>
                  </a:cubicBezTo>
                  <a:lnTo>
                    <a:pt x="4166362" y="2378340"/>
                  </a:lnTo>
                  <a:cubicBezTo>
                    <a:pt x="4166362" y="2392125"/>
                    <a:pt x="4155187" y="2403300"/>
                    <a:pt x="4141403" y="2403300"/>
                  </a:cubicBezTo>
                  <a:lnTo>
                    <a:pt x="24959" y="2403300"/>
                  </a:lnTo>
                  <a:cubicBezTo>
                    <a:pt x="18340" y="2403300"/>
                    <a:pt x="11991" y="2400670"/>
                    <a:pt x="7310" y="2395990"/>
                  </a:cubicBezTo>
                  <a:cubicBezTo>
                    <a:pt x="2630" y="2391309"/>
                    <a:pt x="0" y="2384960"/>
                    <a:pt x="0" y="2378340"/>
                  </a:cubicBezTo>
                  <a:lnTo>
                    <a:pt x="0" y="24959"/>
                  </a:lnTo>
                  <a:cubicBezTo>
                    <a:pt x="0" y="11175"/>
                    <a:pt x="11175" y="0"/>
                    <a:pt x="249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166362" cy="2441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707461">
            <a:off x="16213070" y="6011210"/>
            <a:ext cx="2092460" cy="3065644"/>
          </a:xfrm>
          <a:custGeom>
            <a:avLst/>
            <a:gdLst/>
            <a:ahLst/>
            <a:cxnLst/>
            <a:rect r="r" b="b" t="t" l="l"/>
            <a:pathLst>
              <a:path h="3065644" w="2092460">
                <a:moveTo>
                  <a:pt x="0" y="0"/>
                </a:moveTo>
                <a:lnTo>
                  <a:pt x="2092460" y="0"/>
                </a:lnTo>
                <a:lnTo>
                  <a:pt x="2092460" y="3065644"/>
                </a:lnTo>
                <a:lnTo>
                  <a:pt x="0" y="3065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07910" t="-102500" r="0" b="-178197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4263341">
            <a:off x="16694020" y="3068126"/>
            <a:ext cx="742193" cy="1369149"/>
          </a:xfrm>
          <a:custGeom>
            <a:avLst/>
            <a:gdLst/>
            <a:ahLst/>
            <a:cxnLst/>
            <a:rect r="r" b="b" t="t" l="l"/>
            <a:pathLst>
              <a:path h="1369149" w="742193">
                <a:moveTo>
                  <a:pt x="0" y="0"/>
                </a:moveTo>
                <a:lnTo>
                  <a:pt x="742193" y="0"/>
                </a:lnTo>
                <a:lnTo>
                  <a:pt x="742193" y="1369150"/>
                </a:lnTo>
                <a:lnTo>
                  <a:pt x="0" y="1369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-4161082">
            <a:off x="657604" y="5220687"/>
            <a:ext cx="742193" cy="1369149"/>
          </a:xfrm>
          <a:custGeom>
            <a:avLst/>
            <a:gdLst/>
            <a:ahLst/>
            <a:cxnLst/>
            <a:rect r="r" b="b" t="t" l="l"/>
            <a:pathLst>
              <a:path h="1369149" w="742193">
                <a:moveTo>
                  <a:pt x="742192" y="0"/>
                </a:moveTo>
                <a:lnTo>
                  <a:pt x="0" y="0"/>
                </a:lnTo>
                <a:lnTo>
                  <a:pt x="0" y="1369149"/>
                </a:lnTo>
                <a:lnTo>
                  <a:pt x="742192" y="1369149"/>
                </a:lnTo>
                <a:lnTo>
                  <a:pt x="74219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45959" y="3180200"/>
            <a:ext cx="1034865" cy="1145743"/>
          </a:xfrm>
          <a:custGeom>
            <a:avLst/>
            <a:gdLst/>
            <a:ahLst/>
            <a:cxnLst/>
            <a:rect r="r" b="b" t="t" l="l"/>
            <a:pathLst>
              <a:path h="1145743" w="1034865">
                <a:moveTo>
                  <a:pt x="0" y="0"/>
                </a:moveTo>
                <a:lnTo>
                  <a:pt x="1034865" y="0"/>
                </a:lnTo>
                <a:lnTo>
                  <a:pt x="1034865" y="1145743"/>
                </a:lnTo>
                <a:lnTo>
                  <a:pt x="0" y="1145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302707" t="-69356" r="-28898" b="-189782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0" y="3655203"/>
            <a:ext cx="2504248" cy="2121815"/>
          </a:xfrm>
          <a:custGeom>
            <a:avLst/>
            <a:gdLst/>
            <a:ahLst/>
            <a:cxnLst/>
            <a:rect r="r" b="b" t="t" l="l"/>
            <a:pathLst>
              <a:path h="2121815" w="2504248">
                <a:moveTo>
                  <a:pt x="0" y="0"/>
                </a:moveTo>
                <a:lnTo>
                  <a:pt x="2504248" y="0"/>
                </a:lnTo>
                <a:lnTo>
                  <a:pt x="2504248" y="2121815"/>
                </a:lnTo>
                <a:lnTo>
                  <a:pt x="0" y="21218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-232761" r="-499472" b="-229128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9831780" y="513093"/>
            <a:ext cx="6630948" cy="1619997"/>
            <a:chOff x="0" y="0"/>
            <a:chExt cx="8841264" cy="2159997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8841264" cy="2159997"/>
              <a:chOff x="0" y="0"/>
              <a:chExt cx="2211631" cy="54032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2211631" cy="540320"/>
              </a:xfrm>
              <a:custGeom>
                <a:avLst/>
                <a:gdLst/>
                <a:ahLst/>
                <a:cxnLst/>
                <a:rect r="r" b="b" t="t" l="l"/>
                <a:pathLst>
                  <a:path h="540320" w="2211631">
                    <a:moveTo>
                      <a:pt x="47020" y="0"/>
                    </a:moveTo>
                    <a:lnTo>
                      <a:pt x="2164611" y="0"/>
                    </a:lnTo>
                    <a:cubicBezTo>
                      <a:pt x="2190579" y="0"/>
                      <a:pt x="2211631" y="21051"/>
                      <a:pt x="2211631" y="47020"/>
                    </a:cubicBezTo>
                    <a:lnTo>
                      <a:pt x="2211631" y="493301"/>
                    </a:lnTo>
                    <a:cubicBezTo>
                      <a:pt x="2211631" y="519269"/>
                      <a:pt x="2190579" y="540320"/>
                      <a:pt x="2164611" y="540320"/>
                    </a:cubicBezTo>
                    <a:lnTo>
                      <a:pt x="47020" y="540320"/>
                    </a:lnTo>
                    <a:cubicBezTo>
                      <a:pt x="21051" y="540320"/>
                      <a:pt x="0" y="519269"/>
                      <a:pt x="0" y="493301"/>
                    </a:cubicBezTo>
                    <a:lnTo>
                      <a:pt x="0" y="47020"/>
                    </a:lnTo>
                    <a:cubicBezTo>
                      <a:pt x="0" y="21051"/>
                      <a:pt x="21051" y="0"/>
                      <a:pt x="47020" y="0"/>
                    </a:cubicBezTo>
                    <a:close/>
                  </a:path>
                </a:pathLst>
              </a:custGeom>
              <a:solidFill>
                <a:srgbClr val="FFE397"/>
              </a:solidFill>
              <a:ln w="28575" cap="rnd">
                <a:solidFill>
                  <a:srgbClr val="231F20"/>
                </a:solidFill>
                <a:prstDash val="solid"/>
                <a:round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38100"/>
                <a:ext cx="2211631" cy="57842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7" id="17"/>
            <p:cNvSpPr txBox="true"/>
            <p:nvPr/>
          </p:nvSpPr>
          <p:spPr>
            <a:xfrm rot="0">
              <a:off x="0" y="535825"/>
              <a:ext cx="8841264" cy="11626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317"/>
                </a:lnSpc>
              </a:pPr>
              <a:r>
                <a:rPr lang="en-US" sz="6317" spc="-157">
                  <a:solidFill>
                    <a:srgbClr val="231F20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QUIZ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206710" y="153663"/>
            <a:ext cx="17666595" cy="1115760"/>
            <a:chOff x="0" y="0"/>
            <a:chExt cx="23555460" cy="148768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18339"/>
              <a:ext cx="1469341" cy="1469341"/>
            </a:xfrm>
            <a:custGeom>
              <a:avLst/>
              <a:gdLst/>
              <a:ahLst/>
              <a:cxnLst/>
              <a:rect r="r" b="b" t="t" l="l"/>
              <a:pathLst>
                <a:path h="1469341" w="1469341">
                  <a:moveTo>
                    <a:pt x="0" y="0"/>
                  </a:moveTo>
                  <a:lnTo>
                    <a:pt x="1469341" y="0"/>
                  </a:lnTo>
                  <a:lnTo>
                    <a:pt x="1469341" y="1469341"/>
                  </a:lnTo>
                  <a:lnTo>
                    <a:pt x="0" y="14693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2168981" y="0"/>
              <a:ext cx="1386479" cy="1381207"/>
            </a:xfrm>
            <a:custGeom>
              <a:avLst/>
              <a:gdLst/>
              <a:ahLst/>
              <a:cxnLst/>
              <a:rect r="r" b="b" t="t" l="l"/>
              <a:pathLst>
                <a:path h="1381207" w="1386479">
                  <a:moveTo>
                    <a:pt x="0" y="0"/>
                  </a:moveTo>
                  <a:lnTo>
                    <a:pt x="1386479" y="0"/>
                  </a:lnTo>
                  <a:lnTo>
                    <a:pt x="1386479" y="1381207"/>
                  </a:lnTo>
                  <a:lnTo>
                    <a:pt x="0" y="1381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0" b="0"/>
              </a:stretch>
            </a:blip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2525999" y="3482935"/>
            <a:ext cx="13259077" cy="4206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Terima Kasih Sudah Membaca hingga slide ini, silahkan jawab quiz yang tersedia melalui WA sesegera mungkin setelah Anda membaca pesan ini.</a:t>
            </a:r>
          </a:p>
          <a:p>
            <a:pPr algn="just">
              <a:lnSpc>
                <a:spcPts val="4900"/>
              </a:lnSpc>
            </a:pPr>
          </a:p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b="true" sz="4999">
                <a:solidFill>
                  <a:srgbClr val="FF2768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Now you know, if you Know, don’t share to your friends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4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95419" y="7793391"/>
            <a:ext cx="18678839" cy="2676099"/>
            <a:chOff x="0" y="0"/>
            <a:chExt cx="4919530" cy="7048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19530" cy="704816"/>
            </a:xfrm>
            <a:custGeom>
              <a:avLst/>
              <a:gdLst/>
              <a:ahLst/>
              <a:cxnLst/>
              <a:rect r="r" b="b" t="t" l="l"/>
              <a:pathLst>
                <a:path h="704816" w="4919530">
                  <a:moveTo>
                    <a:pt x="0" y="0"/>
                  </a:moveTo>
                  <a:lnTo>
                    <a:pt x="4919530" y="0"/>
                  </a:lnTo>
                  <a:lnTo>
                    <a:pt x="4919530" y="704816"/>
                  </a:lnTo>
                  <a:lnTo>
                    <a:pt x="0" y="704816"/>
                  </a:ln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919530" cy="7429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1040844"/>
            <a:ext cx="16230600" cy="8205312"/>
            <a:chOff x="0" y="0"/>
            <a:chExt cx="21640800" cy="1094041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25267"/>
              <a:ext cx="12195698" cy="10915150"/>
            </a:xfrm>
            <a:custGeom>
              <a:avLst/>
              <a:gdLst/>
              <a:ahLst/>
              <a:cxnLst/>
              <a:rect r="r" b="b" t="t" l="l"/>
              <a:pathLst>
                <a:path h="10915150" w="12195698">
                  <a:moveTo>
                    <a:pt x="0" y="0"/>
                  </a:moveTo>
                  <a:lnTo>
                    <a:pt x="12195698" y="0"/>
                  </a:lnTo>
                  <a:lnTo>
                    <a:pt x="12195698" y="10915149"/>
                  </a:lnTo>
                  <a:lnTo>
                    <a:pt x="0" y="10915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9445102" y="0"/>
              <a:ext cx="12195698" cy="10915150"/>
            </a:xfrm>
            <a:custGeom>
              <a:avLst/>
              <a:gdLst/>
              <a:ahLst/>
              <a:cxnLst/>
              <a:rect r="r" b="b" t="t" l="l"/>
              <a:pathLst>
                <a:path h="10915150" w="12195698">
                  <a:moveTo>
                    <a:pt x="0" y="0"/>
                  </a:moveTo>
                  <a:lnTo>
                    <a:pt x="12195698" y="0"/>
                  </a:lnTo>
                  <a:lnTo>
                    <a:pt x="12195698" y="10915150"/>
                  </a:lnTo>
                  <a:lnTo>
                    <a:pt x="0" y="10915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791909" y="828070"/>
            <a:ext cx="2147598" cy="1819630"/>
          </a:xfrm>
          <a:custGeom>
            <a:avLst/>
            <a:gdLst/>
            <a:ahLst/>
            <a:cxnLst/>
            <a:rect r="r" b="b" t="t" l="l"/>
            <a:pathLst>
              <a:path h="1819630" w="2147598">
                <a:moveTo>
                  <a:pt x="0" y="0"/>
                </a:moveTo>
                <a:lnTo>
                  <a:pt x="2147598" y="0"/>
                </a:lnTo>
                <a:lnTo>
                  <a:pt x="2147598" y="1819631"/>
                </a:lnTo>
                <a:lnTo>
                  <a:pt x="0" y="1819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32761" r="-499472" b="-229128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569857" y="2785996"/>
            <a:ext cx="10349689" cy="4042356"/>
            <a:chOff x="0" y="0"/>
            <a:chExt cx="2725844" cy="106465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725844" cy="1064654"/>
            </a:xfrm>
            <a:custGeom>
              <a:avLst/>
              <a:gdLst/>
              <a:ahLst/>
              <a:cxnLst/>
              <a:rect r="r" b="b" t="t" l="l"/>
              <a:pathLst>
                <a:path h="1064654" w="2725844">
                  <a:moveTo>
                    <a:pt x="38150" y="0"/>
                  </a:moveTo>
                  <a:lnTo>
                    <a:pt x="2687694" y="0"/>
                  </a:lnTo>
                  <a:cubicBezTo>
                    <a:pt x="2708764" y="0"/>
                    <a:pt x="2725844" y="17080"/>
                    <a:pt x="2725844" y="38150"/>
                  </a:cubicBezTo>
                  <a:lnTo>
                    <a:pt x="2725844" y="1026504"/>
                  </a:lnTo>
                  <a:cubicBezTo>
                    <a:pt x="2725844" y="1047573"/>
                    <a:pt x="2708764" y="1064654"/>
                    <a:pt x="2687694" y="1064654"/>
                  </a:cubicBezTo>
                  <a:lnTo>
                    <a:pt x="38150" y="1064654"/>
                  </a:lnTo>
                  <a:cubicBezTo>
                    <a:pt x="28032" y="1064654"/>
                    <a:pt x="18328" y="1060634"/>
                    <a:pt x="11174" y="1053480"/>
                  </a:cubicBezTo>
                  <a:cubicBezTo>
                    <a:pt x="4019" y="1046325"/>
                    <a:pt x="0" y="1036622"/>
                    <a:pt x="0" y="1026504"/>
                  </a:cubicBezTo>
                  <a:lnTo>
                    <a:pt x="0" y="38150"/>
                  </a:lnTo>
                  <a:cubicBezTo>
                    <a:pt x="0" y="17080"/>
                    <a:pt x="17080" y="0"/>
                    <a:pt x="38150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725844" cy="11027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true" flipV="false" rot="0">
            <a:off x="6030003" y="1040844"/>
            <a:ext cx="11229297" cy="8772888"/>
          </a:xfrm>
          <a:custGeom>
            <a:avLst/>
            <a:gdLst/>
            <a:ahLst/>
            <a:cxnLst/>
            <a:rect r="r" b="b" t="t" l="l"/>
            <a:pathLst>
              <a:path h="8772888" w="11229297">
                <a:moveTo>
                  <a:pt x="11229297" y="0"/>
                </a:moveTo>
                <a:lnTo>
                  <a:pt x="0" y="0"/>
                </a:lnTo>
                <a:lnTo>
                  <a:pt x="0" y="8772888"/>
                </a:lnTo>
                <a:lnTo>
                  <a:pt x="11229297" y="8772888"/>
                </a:lnTo>
                <a:lnTo>
                  <a:pt x="1122929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7257529">
            <a:off x="1198761" y="4394535"/>
            <a:ext cx="742193" cy="1369149"/>
          </a:xfrm>
          <a:custGeom>
            <a:avLst/>
            <a:gdLst/>
            <a:ahLst/>
            <a:cxnLst/>
            <a:rect r="r" b="b" t="t" l="l"/>
            <a:pathLst>
              <a:path h="1369149" w="742193">
                <a:moveTo>
                  <a:pt x="0" y="0"/>
                </a:moveTo>
                <a:lnTo>
                  <a:pt x="742193" y="0"/>
                </a:lnTo>
                <a:lnTo>
                  <a:pt x="742193" y="1369149"/>
                </a:lnTo>
                <a:lnTo>
                  <a:pt x="0" y="13691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5568322" y="1844870"/>
            <a:ext cx="768019" cy="768019"/>
          </a:xfrm>
          <a:custGeom>
            <a:avLst/>
            <a:gdLst/>
            <a:ahLst/>
            <a:cxnLst/>
            <a:rect r="r" b="b" t="t" l="l"/>
            <a:pathLst>
              <a:path h="768019" w="768019">
                <a:moveTo>
                  <a:pt x="0" y="0"/>
                </a:moveTo>
                <a:lnTo>
                  <a:pt x="768019" y="0"/>
                </a:lnTo>
                <a:lnTo>
                  <a:pt x="768019" y="768018"/>
                </a:lnTo>
                <a:lnTo>
                  <a:pt x="0" y="7680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2921790" y="3768589"/>
            <a:ext cx="7645823" cy="2077171"/>
            <a:chOff x="0" y="0"/>
            <a:chExt cx="10194431" cy="2769561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10194431" cy="2769561"/>
              <a:chOff x="0" y="0"/>
              <a:chExt cx="2013715" cy="547074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2013715" cy="547074"/>
              </a:xfrm>
              <a:custGeom>
                <a:avLst/>
                <a:gdLst/>
                <a:ahLst/>
                <a:cxnLst/>
                <a:rect r="r" b="b" t="t" l="l"/>
                <a:pathLst>
                  <a:path h="547074" w="2013715">
                    <a:moveTo>
                      <a:pt x="51641" y="0"/>
                    </a:moveTo>
                    <a:lnTo>
                      <a:pt x="1962074" y="0"/>
                    </a:lnTo>
                    <a:cubicBezTo>
                      <a:pt x="1990594" y="0"/>
                      <a:pt x="2013715" y="23120"/>
                      <a:pt x="2013715" y="51641"/>
                    </a:cubicBezTo>
                    <a:lnTo>
                      <a:pt x="2013715" y="495433"/>
                    </a:lnTo>
                    <a:cubicBezTo>
                      <a:pt x="2013715" y="523953"/>
                      <a:pt x="1990594" y="547074"/>
                      <a:pt x="1962074" y="547074"/>
                    </a:cubicBezTo>
                    <a:lnTo>
                      <a:pt x="51641" y="547074"/>
                    </a:lnTo>
                    <a:cubicBezTo>
                      <a:pt x="23120" y="547074"/>
                      <a:pt x="0" y="523953"/>
                      <a:pt x="0" y="495433"/>
                    </a:cubicBezTo>
                    <a:lnTo>
                      <a:pt x="0" y="51641"/>
                    </a:lnTo>
                    <a:cubicBezTo>
                      <a:pt x="0" y="23120"/>
                      <a:pt x="23120" y="0"/>
                      <a:pt x="51641" y="0"/>
                    </a:cubicBezTo>
                    <a:close/>
                  </a:path>
                </a:pathLst>
              </a:custGeom>
              <a:solidFill>
                <a:srgbClr val="FFE397"/>
              </a:solidFill>
              <a:ln w="28575" cap="rnd">
                <a:solidFill>
                  <a:srgbClr val="231F20"/>
                </a:solidFill>
                <a:prstDash val="solid"/>
                <a:round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38100"/>
                <a:ext cx="2013715" cy="58517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9" id="19"/>
            <p:cNvSpPr txBox="true"/>
            <p:nvPr/>
          </p:nvSpPr>
          <p:spPr>
            <a:xfrm rot="0">
              <a:off x="955990" y="719089"/>
              <a:ext cx="8282452" cy="14742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000"/>
                </a:lnSpc>
              </a:pPr>
              <a:r>
                <a:rPr lang="en-US" sz="8000">
                  <a:solidFill>
                    <a:srgbClr val="231F20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THANK YOU!</a:t>
              </a: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16741624" y="3295193"/>
            <a:ext cx="1035351" cy="1043105"/>
          </a:xfrm>
          <a:custGeom>
            <a:avLst/>
            <a:gdLst/>
            <a:ahLst/>
            <a:cxnLst/>
            <a:rect r="r" b="b" t="t" l="l"/>
            <a:pathLst>
              <a:path h="1043105" w="1035351">
                <a:moveTo>
                  <a:pt x="0" y="0"/>
                </a:moveTo>
                <a:lnTo>
                  <a:pt x="1035352" y="0"/>
                </a:lnTo>
                <a:lnTo>
                  <a:pt x="1035352" y="1043105"/>
                </a:lnTo>
                <a:lnTo>
                  <a:pt x="0" y="10431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6131" t="-123580" r="-514491" b="-293597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4263341">
            <a:off x="16701971" y="5583178"/>
            <a:ext cx="683764" cy="1261363"/>
          </a:xfrm>
          <a:custGeom>
            <a:avLst/>
            <a:gdLst/>
            <a:ahLst/>
            <a:cxnLst/>
            <a:rect r="r" b="b" t="t" l="l"/>
            <a:pathLst>
              <a:path h="1261363" w="683764">
                <a:moveTo>
                  <a:pt x="0" y="0"/>
                </a:moveTo>
                <a:lnTo>
                  <a:pt x="683764" y="0"/>
                </a:lnTo>
                <a:lnTo>
                  <a:pt x="683764" y="1261363"/>
                </a:lnTo>
                <a:lnTo>
                  <a:pt x="0" y="126136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4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95419" y="7374864"/>
            <a:ext cx="18678839" cy="3094625"/>
            <a:chOff x="0" y="0"/>
            <a:chExt cx="4919530" cy="81504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19530" cy="815045"/>
            </a:xfrm>
            <a:custGeom>
              <a:avLst/>
              <a:gdLst/>
              <a:ahLst/>
              <a:cxnLst/>
              <a:rect r="r" b="b" t="t" l="l"/>
              <a:pathLst>
                <a:path h="815045" w="4919530">
                  <a:moveTo>
                    <a:pt x="0" y="0"/>
                  </a:moveTo>
                  <a:lnTo>
                    <a:pt x="4919530" y="0"/>
                  </a:lnTo>
                  <a:lnTo>
                    <a:pt x="4919530" y="815045"/>
                  </a:lnTo>
                  <a:lnTo>
                    <a:pt x="0" y="815045"/>
                  </a:ln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919530" cy="8531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1189568"/>
            <a:ext cx="12898160" cy="7920007"/>
            <a:chOff x="0" y="0"/>
            <a:chExt cx="3397046" cy="208592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397046" cy="2085928"/>
            </a:xfrm>
            <a:custGeom>
              <a:avLst/>
              <a:gdLst/>
              <a:ahLst/>
              <a:cxnLst/>
              <a:rect r="r" b="b" t="t" l="l"/>
              <a:pathLst>
                <a:path h="2085928" w="3397046">
                  <a:moveTo>
                    <a:pt x="30612" y="0"/>
                  </a:moveTo>
                  <a:lnTo>
                    <a:pt x="3366434" y="0"/>
                  </a:lnTo>
                  <a:cubicBezTo>
                    <a:pt x="3383341" y="0"/>
                    <a:pt x="3397046" y="13705"/>
                    <a:pt x="3397046" y="30612"/>
                  </a:cubicBezTo>
                  <a:lnTo>
                    <a:pt x="3397046" y="2055316"/>
                  </a:lnTo>
                  <a:cubicBezTo>
                    <a:pt x="3397046" y="2072223"/>
                    <a:pt x="3383341" y="2085928"/>
                    <a:pt x="3366434" y="2085928"/>
                  </a:cubicBezTo>
                  <a:lnTo>
                    <a:pt x="30612" y="2085928"/>
                  </a:lnTo>
                  <a:cubicBezTo>
                    <a:pt x="13705" y="2085928"/>
                    <a:pt x="0" y="2072223"/>
                    <a:pt x="0" y="2055316"/>
                  </a:cubicBezTo>
                  <a:lnTo>
                    <a:pt x="0" y="30612"/>
                  </a:lnTo>
                  <a:cubicBezTo>
                    <a:pt x="0" y="13705"/>
                    <a:pt x="13705" y="0"/>
                    <a:pt x="30612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397046" cy="21240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3400407" y="2293091"/>
            <a:ext cx="4635447" cy="8270104"/>
          </a:xfrm>
          <a:custGeom>
            <a:avLst/>
            <a:gdLst/>
            <a:ahLst/>
            <a:cxnLst/>
            <a:rect r="r" b="b" t="t" l="l"/>
            <a:pathLst>
              <a:path h="8270104" w="4635447">
                <a:moveTo>
                  <a:pt x="0" y="0"/>
                </a:moveTo>
                <a:lnTo>
                  <a:pt x="4635447" y="0"/>
                </a:lnTo>
                <a:lnTo>
                  <a:pt x="4635447" y="8270104"/>
                </a:lnTo>
                <a:lnTo>
                  <a:pt x="0" y="82701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74476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619811" y="153663"/>
            <a:ext cx="1395615" cy="1214143"/>
          </a:xfrm>
          <a:custGeom>
            <a:avLst/>
            <a:gdLst/>
            <a:ahLst/>
            <a:cxnLst/>
            <a:rect r="r" b="b" t="t" l="l"/>
            <a:pathLst>
              <a:path h="1214143" w="1395615">
                <a:moveTo>
                  <a:pt x="0" y="0"/>
                </a:moveTo>
                <a:lnTo>
                  <a:pt x="1395615" y="0"/>
                </a:lnTo>
                <a:lnTo>
                  <a:pt x="1395615" y="1214143"/>
                </a:lnTo>
                <a:lnTo>
                  <a:pt x="0" y="12141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390925" t="-53925" r="-66984" b="-282959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true" rot="6925403">
            <a:off x="673800" y="1823939"/>
            <a:ext cx="709799" cy="1309391"/>
          </a:xfrm>
          <a:custGeom>
            <a:avLst/>
            <a:gdLst/>
            <a:ahLst/>
            <a:cxnLst/>
            <a:rect r="r" b="b" t="t" l="l"/>
            <a:pathLst>
              <a:path h="1309391" w="709799">
                <a:moveTo>
                  <a:pt x="0" y="1309391"/>
                </a:moveTo>
                <a:lnTo>
                  <a:pt x="709800" y="1309391"/>
                </a:lnTo>
                <a:lnTo>
                  <a:pt x="709800" y="0"/>
                </a:lnTo>
                <a:lnTo>
                  <a:pt x="0" y="0"/>
                </a:lnTo>
                <a:lnTo>
                  <a:pt x="0" y="1309391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4263341">
            <a:off x="13555764" y="7458272"/>
            <a:ext cx="742193" cy="1369149"/>
          </a:xfrm>
          <a:custGeom>
            <a:avLst/>
            <a:gdLst/>
            <a:ahLst/>
            <a:cxnLst/>
            <a:rect r="r" b="b" t="t" l="l"/>
            <a:pathLst>
              <a:path h="1369149" w="742193">
                <a:moveTo>
                  <a:pt x="0" y="0"/>
                </a:moveTo>
                <a:lnTo>
                  <a:pt x="742193" y="0"/>
                </a:lnTo>
                <a:lnTo>
                  <a:pt x="742193" y="1369149"/>
                </a:lnTo>
                <a:lnTo>
                  <a:pt x="0" y="13691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2330675" y="4589981"/>
            <a:ext cx="4870100" cy="1107037"/>
            <a:chOff x="0" y="0"/>
            <a:chExt cx="6493467" cy="1476050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1656715" y="0"/>
              <a:ext cx="4836752" cy="1476050"/>
              <a:chOff x="0" y="0"/>
              <a:chExt cx="955408" cy="291565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955408" cy="291565"/>
              </a:xfrm>
              <a:custGeom>
                <a:avLst/>
                <a:gdLst/>
                <a:ahLst/>
                <a:cxnLst/>
                <a:rect r="r" b="b" t="t" l="l"/>
                <a:pathLst>
                  <a:path h="291565" w="955408">
                    <a:moveTo>
                      <a:pt x="108844" y="0"/>
                    </a:moveTo>
                    <a:lnTo>
                      <a:pt x="846564" y="0"/>
                    </a:lnTo>
                    <a:cubicBezTo>
                      <a:pt x="906677" y="0"/>
                      <a:pt x="955408" y="48731"/>
                      <a:pt x="955408" y="108844"/>
                    </a:cubicBezTo>
                    <a:lnTo>
                      <a:pt x="955408" y="182722"/>
                    </a:lnTo>
                    <a:cubicBezTo>
                      <a:pt x="955408" y="242834"/>
                      <a:pt x="906677" y="291565"/>
                      <a:pt x="846564" y="291565"/>
                    </a:cubicBezTo>
                    <a:lnTo>
                      <a:pt x="108844" y="291565"/>
                    </a:lnTo>
                    <a:cubicBezTo>
                      <a:pt x="48731" y="291565"/>
                      <a:pt x="0" y="242834"/>
                      <a:pt x="0" y="182722"/>
                    </a:cubicBezTo>
                    <a:lnTo>
                      <a:pt x="0" y="108844"/>
                    </a:lnTo>
                    <a:cubicBezTo>
                      <a:pt x="0" y="48731"/>
                      <a:pt x="48731" y="0"/>
                      <a:pt x="108844" y="0"/>
                    </a:cubicBezTo>
                    <a:close/>
                  </a:path>
                </a:pathLst>
              </a:custGeom>
              <a:solidFill>
                <a:srgbClr val="FFE397"/>
              </a:solidFill>
              <a:ln w="28575" cap="rnd">
                <a:solidFill>
                  <a:srgbClr val="231F20"/>
                </a:solidFill>
                <a:prstDash val="solid"/>
                <a:round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114300"/>
                <a:ext cx="955408" cy="40586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>
                    <a:solidFill>
                      <a:srgbClr val="231F20"/>
                    </a:solidFill>
                    <a:latin typeface="Kollektif"/>
                    <a:ea typeface="Kollektif"/>
                    <a:cs typeface="Kollektif"/>
                    <a:sym typeface="Kollektif"/>
                  </a:rPr>
                  <a:t>For</a:t>
                </a: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0" y="0"/>
              <a:ext cx="1491615" cy="1476050"/>
              <a:chOff x="0" y="0"/>
              <a:chExt cx="294640" cy="29156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294640" cy="291565"/>
              </a:xfrm>
              <a:custGeom>
                <a:avLst/>
                <a:gdLst/>
                <a:ahLst/>
                <a:cxnLst/>
                <a:rect r="r" b="b" t="t" l="l"/>
                <a:pathLst>
                  <a:path h="291565" w="294640">
                    <a:moveTo>
                      <a:pt x="145783" y="0"/>
                    </a:moveTo>
                    <a:lnTo>
                      <a:pt x="148857" y="0"/>
                    </a:lnTo>
                    <a:cubicBezTo>
                      <a:pt x="229371" y="0"/>
                      <a:pt x="294640" y="65269"/>
                      <a:pt x="294640" y="145783"/>
                    </a:cubicBezTo>
                    <a:lnTo>
                      <a:pt x="294640" y="145783"/>
                    </a:lnTo>
                    <a:cubicBezTo>
                      <a:pt x="294640" y="184447"/>
                      <a:pt x="279281" y="221527"/>
                      <a:pt x="251941" y="248867"/>
                    </a:cubicBezTo>
                    <a:cubicBezTo>
                      <a:pt x="224602" y="276206"/>
                      <a:pt x="187521" y="291565"/>
                      <a:pt x="148857" y="291565"/>
                    </a:cubicBezTo>
                    <a:lnTo>
                      <a:pt x="145783" y="291565"/>
                    </a:lnTo>
                    <a:cubicBezTo>
                      <a:pt x="107119" y="291565"/>
                      <a:pt x="70038" y="276206"/>
                      <a:pt x="42699" y="248867"/>
                    </a:cubicBezTo>
                    <a:cubicBezTo>
                      <a:pt x="15359" y="221527"/>
                      <a:pt x="0" y="184447"/>
                      <a:pt x="0" y="145783"/>
                    </a:cubicBezTo>
                    <a:lnTo>
                      <a:pt x="0" y="145783"/>
                    </a:lnTo>
                    <a:cubicBezTo>
                      <a:pt x="0" y="107119"/>
                      <a:pt x="15359" y="70038"/>
                      <a:pt x="42699" y="42699"/>
                    </a:cubicBezTo>
                    <a:cubicBezTo>
                      <a:pt x="70038" y="15359"/>
                      <a:pt x="107119" y="0"/>
                      <a:pt x="145783" y="0"/>
                    </a:cubicBezTo>
                    <a:close/>
                  </a:path>
                </a:pathLst>
              </a:custGeom>
              <a:solidFill>
                <a:srgbClr val="FFE397"/>
              </a:solidFill>
              <a:ln w="28575" cap="rnd">
                <a:solidFill>
                  <a:srgbClr val="231F20"/>
                </a:solidFill>
                <a:prstDash val="solid"/>
                <a:round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114300"/>
                <a:ext cx="294640" cy="40586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 u="sng">
                    <a:solidFill>
                      <a:srgbClr val="231F20"/>
                    </a:solidFill>
                    <a:latin typeface="Kollektif"/>
                    <a:ea typeface="Kollektif"/>
                    <a:cs typeface="Kollektif"/>
                    <a:sym typeface="Kollektif"/>
                    <a:hlinkClick r:id="rId10" action="ppaction://hlinksldjump"/>
                  </a:rPr>
                  <a:t>01</a:t>
                </a:r>
              </a:p>
            </p:txBody>
          </p:sp>
        </p:grpSp>
      </p:grpSp>
      <p:grpSp>
        <p:nvGrpSpPr>
          <p:cNvPr name="Group 19" id="19"/>
          <p:cNvGrpSpPr/>
          <p:nvPr/>
        </p:nvGrpSpPr>
        <p:grpSpPr>
          <a:xfrm rot="0">
            <a:off x="3573212" y="6210590"/>
            <a:ext cx="3627564" cy="1107037"/>
            <a:chOff x="0" y="0"/>
            <a:chExt cx="955408" cy="29156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955408" cy="291565"/>
            </a:xfrm>
            <a:custGeom>
              <a:avLst/>
              <a:gdLst/>
              <a:ahLst/>
              <a:cxnLst/>
              <a:rect r="r" b="b" t="t" l="l"/>
              <a:pathLst>
                <a:path h="291565" w="955408">
                  <a:moveTo>
                    <a:pt x="108844" y="0"/>
                  </a:moveTo>
                  <a:lnTo>
                    <a:pt x="846564" y="0"/>
                  </a:lnTo>
                  <a:cubicBezTo>
                    <a:pt x="906677" y="0"/>
                    <a:pt x="955408" y="48731"/>
                    <a:pt x="955408" y="108844"/>
                  </a:cubicBezTo>
                  <a:lnTo>
                    <a:pt x="955408" y="182722"/>
                  </a:lnTo>
                  <a:cubicBezTo>
                    <a:pt x="955408" y="242834"/>
                    <a:pt x="906677" y="291565"/>
                    <a:pt x="846564" y="291565"/>
                  </a:cubicBezTo>
                  <a:lnTo>
                    <a:pt x="108844" y="291565"/>
                  </a:lnTo>
                  <a:cubicBezTo>
                    <a:pt x="48731" y="291565"/>
                    <a:pt x="0" y="242834"/>
                    <a:pt x="0" y="182722"/>
                  </a:cubicBezTo>
                  <a:lnTo>
                    <a:pt x="0" y="108844"/>
                  </a:lnTo>
                  <a:cubicBezTo>
                    <a:pt x="0" y="48731"/>
                    <a:pt x="48731" y="0"/>
                    <a:pt x="108844" y="0"/>
                  </a:cubicBezTo>
                  <a:close/>
                </a:path>
              </a:pathLst>
            </a:custGeom>
            <a:solidFill>
              <a:srgbClr val="FFE397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114300"/>
              <a:ext cx="955408" cy="4058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231F20"/>
                  </a:solidFill>
                  <a:latin typeface="Kollektif"/>
                  <a:ea typeface="Kollektif"/>
                  <a:cs typeface="Kollektif"/>
                  <a:sym typeface="Kollektif"/>
                </a:rPr>
                <a:t>While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2330675" y="6210590"/>
            <a:ext cx="1118711" cy="1107037"/>
            <a:chOff x="0" y="0"/>
            <a:chExt cx="294640" cy="291565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94640" cy="291565"/>
            </a:xfrm>
            <a:custGeom>
              <a:avLst/>
              <a:gdLst/>
              <a:ahLst/>
              <a:cxnLst/>
              <a:rect r="r" b="b" t="t" l="l"/>
              <a:pathLst>
                <a:path h="291565" w="294640">
                  <a:moveTo>
                    <a:pt x="145783" y="0"/>
                  </a:moveTo>
                  <a:lnTo>
                    <a:pt x="148857" y="0"/>
                  </a:lnTo>
                  <a:cubicBezTo>
                    <a:pt x="229371" y="0"/>
                    <a:pt x="294640" y="65269"/>
                    <a:pt x="294640" y="145783"/>
                  </a:cubicBezTo>
                  <a:lnTo>
                    <a:pt x="294640" y="145783"/>
                  </a:lnTo>
                  <a:cubicBezTo>
                    <a:pt x="294640" y="184447"/>
                    <a:pt x="279281" y="221527"/>
                    <a:pt x="251941" y="248867"/>
                  </a:cubicBezTo>
                  <a:cubicBezTo>
                    <a:pt x="224602" y="276206"/>
                    <a:pt x="187521" y="291565"/>
                    <a:pt x="148857" y="291565"/>
                  </a:cubicBezTo>
                  <a:lnTo>
                    <a:pt x="145783" y="291565"/>
                  </a:lnTo>
                  <a:cubicBezTo>
                    <a:pt x="107119" y="291565"/>
                    <a:pt x="70038" y="276206"/>
                    <a:pt x="42699" y="248867"/>
                  </a:cubicBezTo>
                  <a:cubicBezTo>
                    <a:pt x="15359" y="221527"/>
                    <a:pt x="0" y="184447"/>
                    <a:pt x="0" y="145783"/>
                  </a:cubicBezTo>
                  <a:lnTo>
                    <a:pt x="0" y="145783"/>
                  </a:lnTo>
                  <a:cubicBezTo>
                    <a:pt x="0" y="107119"/>
                    <a:pt x="15359" y="70038"/>
                    <a:pt x="42699" y="42699"/>
                  </a:cubicBezTo>
                  <a:cubicBezTo>
                    <a:pt x="70038" y="15359"/>
                    <a:pt x="107119" y="0"/>
                    <a:pt x="145783" y="0"/>
                  </a:cubicBezTo>
                  <a:close/>
                </a:path>
              </a:pathLst>
            </a:custGeom>
            <a:solidFill>
              <a:srgbClr val="FFE397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114300"/>
              <a:ext cx="294640" cy="4058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sz="2799" u="sng">
                  <a:solidFill>
                    <a:srgbClr val="231F20"/>
                  </a:solidFill>
                  <a:latin typeface="Kollektif"/>
                  <a:ea typeface="Kollektif"/>
                  <a:cs typeface="Kollektif"/>
                  <a:sym typeface="Kollektif"/>
                </a:rPr>
                <a:t>02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7882569" y="4762798"/>
            <a:ext cx="4870100" cy="1107037"/>
            <a:chOff x="0" y="0"/>
            <a:chExt cx="6493467" cy="1476050"/>
          </a:xfrm>
        </p:grpSpPr>
        <p:grpSp>
          <p:nvGrpSpPr>
            <p:cNvPr name="Group 26" id="26"/>
            <p:cNvGrpSpPr/>
            <p:nvPr/>
          </p:nvGrpSpPr>
          <p:grpSpPr>
            <a:xfrm rot="0">
              <a:off x="0" y="0"/>
              <a:ext cx="1491615" cy="1476050"/>
              <a:chOff x="0" y="0"/>
              <a:chExt cx="294640" cy="291565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294640" cy="291565"/>
              </a:xfrm>
              <a:custGeom>
                <a:avLst/>
                <a:gdLst/>
                <a:ahLst/>
                <a:cxnLst/>
                <a:rect r="r" b="b" t="t" l="l"/>
                <a:pathLst>
                  <a:path h="291565" w="294640">
                    <a:moveTo>
                      <a:pt x="145783" y="0"/>
                    </a:moveTo>
                    <a:lnTo>
                      <a:pt x="148857" y="0"/>
                    </a:lnTo>
                    <a:cubicBezTo>
                      <a:pt x="229371" y="0"/>
                      <a:pt x="294640" y="65269"/>
                      <a:pt x="294640" y="145783"/>
                    </a:cubicBezTo>
                    <a:lnTo>
                      <a:pt x="294640" y="145783"/>
                    </a:lnTo>
                    <a:cubicBezTo>
                      <a:pt x="294640" y="184447"/>
                      <a:pt x="279281" y="221527"/>
                      <a:pt x="251941" y="248867"/>
                    </a:cubicBezTo>
                    <a:cubicBezTo>
                      <a:pt x="224602" y="276206"/>
                      <a:pt x="187521" y="291565"/>
                      <a:pt x="148857" y="291565"/>
                    </a:cubicBezTo>
                    <a:lnTo>
                      <a:pt x="145783" y="291565"/>
                    </a:lnTo>
                    <a:cubicBezTo>
                      <a:pt x="107119" y="291565"/>
                      <a:pt x="70038" y="276206"/>
                      <a:pt x="42699" y="248867"/>
                    </a:cubicBezTo>
                    <a:cubicBezTo>
                      <a:pt x="15359" y="221527"/>
                      <a:pt x="0" y="184447"/>
                      <a:pt x="0" y="145783"/>
                    </a:cubicBezTo>
                    <a:lnTo>
                      <a:pt x="0" y="145783"/>
                    </a:lnTo>
                    <a:cubicBezTo>
                      <a:pt x="0" y="107119"/>
                      <a:pt x="15359" y="70038"/>
                      <a:pt x="42699" y="42699"/>
                    </a:cubicBezTo>
                    <a:cubicBezTo>
                      <a:pt x="70038" y="15359"/>
                      <a:pt x="107119" y="0"/>
                      <a:pt x="145783" y="0"/>
                    </a:cubicBezTo>
                    <a:close/>
                  </a:path>
                </a:pathLst>
              </a:custGeom>
              <a:solidFill>
                <a:srgbClr val="FFE397"/>
              </a:solidFill>
              <a:ln w="28575" cap="rnd">
                <a:solidFill>
                  <a:srgbClr val="231F20"/>
                </a:solidFill>
                <a:prstDash val="solid"/>
                <a:round/>
              </a:ln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0" y="-114300"/>
                <a:ext cx="294640" cy="40586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 u="sng">
                    <a:solidFill>
                      <a:srgbClr val="231F20"/>
                    </a:solidFill>
                    <a:latin typeface="Kollektif"/>
                    <a:ea typeface="Kollektif"/>
                    <a:cs typeface="Kollektif"/>
                    <a:sym typeface="Kollektif"/>
                  </a:rPr>
                  <a:t>03</a:t>
                </a:r>
              </a:p>
            </p:txBody>
          </p:sp>
        </p:grpSp>
        <p:grpSp>
          <p:nvGrpSpPr>
            <p:cNvPr name="Group 29" id="29"/>
            <p:cNvGrpSpPr/>
            <p:nvPr/>
          </p:nvGrpSpPr>
          <p:grpSpPr>
            <a:xfrm rot="0">
              <a:off x="1656715" y="0"/>
              <a:ext cx="4836752" cy="1476050"/>
              <a:chOff x="0" y="0"/>
              <a:chExt cx="955408" cy="291565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955408" cy="291565"/>
              </a:xfrm>
              <a:custGeom>
                <a:avLst/>
                <a:gdLst/>
                <a:ahLst/>
                <a:cxnLst/>
                <a:rect r="r" b="b" t="t" l="l"/>
                <a:pathLst>
                  <a:path h="291565" w="955408">
                    <a:moveTo>
                      <a:pt x="108844" y="0"/>
                    </a:moveTo>
                    <a:lnTo>
                      <a:pt x="846564" y="0"/>
                    </a:lnTo>
                    <a:cubicBezTo>
                      <a:pt x="906677" y="0"/>
                      <a:pt x="955408" y="48731"/>
                      <a:pt x="955408" y="108844"/>
                    </a:cubicBezTo>
                    <a:lnTo>
                      <a:pt x="955408" y="182722"/>
                    </a:lnTo>
                    <a:cubicBezTo>
                      <a:pt x="955408" y="242834"/>
                      <a:pt x="906677" y="291565"/>
                      <a:pt x="846564" y="291565"/>
                    </a:cubicBezTo>
                    <a:lnTo>
                      <a:pt x="108844" y="291565"/>
                    </a:lnTo>
                    <a:cubicBezTo>
                      <a:pt x="48731" y="291565"/>
                      <a:pt x="0" y="242834"/>
                      <a:pt x="0" y="182722"/>
                    </a:cubicBezTo>
                    <a:lnTo>
                      <a:pt x="0" y="108844"/>
                    </a:lnTo>
                    <a:cubicBezTo>
                      <a:pt x="0" y="48731"/>
                      <a:pt x="48731" y="0"/>
                      <a:pt x="108844" y="0"/>
                    </a:cubicBezTo>
                    <a:close/>
                  </a:path>
                </a:pathLst>
              </a:custGeom>
              <a:solidFill>
                <a:srgbClr val="FFE397"/>
              </a:solidFill>
              <a:ln w="28575" cap="rnd">
                <a:solidFill>
                  <a:srgbClr val="231F20"/>
                </a:solidFill>
                <a:prstDash val="solid"/>
                <a:round/>
              </a:ln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0" y="-114300"/>
                <a:ext cx="955408" cy="40586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>
                    <a:solidFill>
                      <a:srgbClr val="231F20"/>
                    </a:solidFill>
                    <a:latin typeface="Kollektif"/>
                    <a:ea typeface="Kollektif"/>
                    <a:cs typeface="Kollektif"/>
                    <a:sym typeface="Kollektif"/>
                  </a:rPr>
                  <a:t>Do/While</a:t>
                </a:r>
              </a:p>
            </p:txBody>
          </p:sp>
        </p:grpSp>
      </p:grpSp>
      <p:grpSp>
        <p:nvGrpSpPr>
          <p:cNvPr name="Group 32" id="32"/>
          <p:cNvGrpSpPr/>
          <p:nvPr/>
        </p:nvGrpSpPr>
        <p:grpSpPr>
          <a:xfrm rot="0">
            <a:off x="7882569" y="6210590"/>
            <a:ext cx="1118711" cy="1107037"/>
            <a:chOff x="0" y="0"/>
            <a:chExt cx="294640" cy="291565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294640" cy="291565"/>
            </a:xfrm>
            <a:custGeom>
              <a:avLst/>
              <a:gdLst/>
              <a:ahLst/>
              <a:cxnLst/>
              <a:rect r="r" b="b" t="t" l="l"/>
              <a:pathLst>
                <a:path h="291565" w="294640">
                  <a:moveTo>
                    <a:pt x="145783" y="0"/>
                  </a:moveTo>
                  <a:lnTo>
                    <a:pt x="148857" y="0"/>
                  </a:lnTo>
                  <a:cubicBezTo>
                    <a:pt x="229371" y="0"/>
                    <a:pt x="294640" y="65269"/>
                    <a:pt x="294640" y="145783"/>
                  </a:cubicBezTo>
                  <a:lnTo>
                    <a:pt x="294640" y="145783"/>
                  </a:lnTo>
                  <a:cubicBezTo>
                    <a:pt x="294640" y="184447"/>
                    <a:pt x="279281" y="221527"/>
                    <a:pt x="251941" y="248867"/>
                  </a:cubicBezTo>
                  <a:cubicBezTo>
                    <a:pt x="224602" y="276206"/>
                    <a:pt x="187521" y="291565"/>
                    <a:pt x="148857" y="291565"/>
                  </a:cubicBezTo>
                  <a:lnTo>
                    <a:pt x="145783" y="291565"/>
                  </a:lnTo>
                  <a:cubicBezTo>
                    <a:pt x="107119" y="291565"/>
                    <a:pt x="70038" y="276206"/>
                    <a:pt x="42699" y="248867"/>
                  </a:cubicBezTo>
                  <a:cubicBezTo>
                    <a:pt x="15359" y="221527"/>
                    <a:pt x="0" y="184447"/>
                    <a:pt x="0" y="145783"/>
                  </a:cubicBezTo>
                  <a:lnTo>
                    <a:pt x="0" y="145783"/>
                  </a:lnTo>
                  <a:cubicBezTo>
                    <a:pt x="0" y="107119"/>
                    <a:pt x="15359" y="70038"/>
                    <a:pt x="42699" y="42699"/>
                  </a:cubicBezTo>
                  <a:cubicBezTo>
                    <a:pt x="70038" y="15359"/>
                    <a:pt x="107119" y="0"/>
                    <a:pt x="145783" y="0"/>
                  </a:cubicBezTo>
                  <a:close/>
                </a:path>
              </a:pathLst>
            </a:custGeom>
            <a:solidFill>
              <a:srgbClr val="FFE397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0" y="-114300"/>
              <a:ext cx="294640" cy="4058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231F20"/>
                  </a:solidFill>
                  <a:latin typeface="Kollektif"/>
                  <a:ea typeface="Kollektif"/>
                  <a:cs typeface="Kollektif"/>
                  <a:sym typeface="Kollektif"/>
                </a:rPr>
                <a:t>04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9125105" y="6267827"/>
            <a:ext cx="3627564" cy="1107037"/>
            <a:chOff x="0" y="0"/>
            <a:chExt cx="955408" cy="291565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955408" cy="291565"/>
            </a:xfrm>
            <a:custGeom>
              <a:avLst/>
              <a:gdLst/>
              <a:ahLst/>
              <a:cxnLst/>
              <a:rect r="r" b="b" t="t" l="l"/>
              <a:pathLst>
                <a:path h="291565" w="955408">
                  <a:moveTo>
                    <a:pt x="108844" y="0"/>
                  </a:moveTo>
                  <a:lnTo>
                    <a:pt x="846564" y="0"/>
                  </a:lnTo>
                  <a:cubicBezTo>
                    <a:pt x="906677" y="0"/>
                    <a:pt x="955408" y="48731"/>
                    <a:pt x="955408" y="108844"/>
                  </a:cubicBezTo>
                  <a:lnTo>
                    <a:pt x="955408" y="182722"/>
                  </a:lnTo>
                  <a:cubicBezTo>
                    <a:pt x="955408" y="242834"/>
                    <a:pt x="906677" y="291565"/>
                    <a:pt x="846564" y="291565"/>
                  </a:cubicBezTo>
                  <a:lnTo>
                    <a:pt x="108844" y="291565"/>
                  </a:lnTo>
                  <a:cubicBezTo>
                    <a:pt x="48731" y="291565"/>
                    <a:pt x="0" y="242834"/>
                    <a:pt x="0" y="182722"/>
                  </a:cubicBezTo>
                  <a:lnTo>
                    <a:pt x="0" y="108844"/>
                  </a:lnTo>
                  <a:cubicBezTo>
                    <a:pt x="0" y="48731"/>
                    <a:pt x="48731" y="0"/>
                    <a:pt x="108844" y="0"/>
                  </a:cubicBezTo>
                  <a:close/>
                </a:path>
              </a:pathLst>
            </a:custGeom>
            <a:solidFill>
              <a:srgbClr val="FFE397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name="TextBox 37" id="37"/>
            <p:cNvSpPr txBox="true"/>
            <p:nvPr/>
          </p:nvSpPr>
          <p:spPr>
            <a:xfrm>
              <a:off x="0" y="-114300"/>
              <a:ext cx="955408" cy="4058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231F20"/>
                  </a:solidFill>
                  <a:latin typeface="Kollektif"/>
                  <a:ea typeface="Kollektif"/>
                  <a:cs typeface="Kollektif"/>
                  <a:sym typeface="Kollektif"/>
                </a:rPr>
                <a:t>Nested For</a:t>
              </a:r>
            </a:p>
          </p:txBody>
        </p:sp>
      </p:grpSp>
      <p:sp>
        <p:nvSpPr>
          <p:cNvPr name="Freeform 38" id="38"/>
          <p:cNvSpPr/>
          <p:nvPr/>
        </p:nvSpPr>
        <p:spPr>
          <a:xfrm flipH="false" flipV="false" rot="0">
            <a:off x="14098214" y="2312210"/>
            <a:ext cx="768019" cy="768019"/>
          </a:xfrm>
          <a:custGeom>
            <a:avLst/>
            <a:gdLst/>
            <a:ahLst/>
            <a:cxnLst/>
            <a:rect r="r" b="b" t="t" l="l"/>
            <a:pathLst>
              <a:path h="768019" w="768019">
                <a:moveTo>
                  <a:pt x="0" y="0"/>
                </a:moveTo>
                <a:lnTo>
                  <a:pt x="768019" y="0"/>
                </a:lnTo>
                <a:lnTo>
                  <a:pt x="768019" y="768019"/>
                </a:lnTo>
                <a:lnTo>
                  <a:pt x="0" y="7680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9" id="39"/>
          <p:cNvGrpSpPr/>
          <p:nvPr/>
        </p:nvGrpSpPr>
        <p:grpSpPr>
          <a:xfrm rot="0">
            <a:off x="206710" y="153663"/>
            <a:ext cx="17666595" cy="1115760"/>
            <a:chOff x="0" y="0"/>
            <a:chExt cx="23555460" cy="148768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18339"/>
              <a:ext cx="1469341" cy="1469341"/>
            </a:xfrm>
            <a:custGeom>
              <a:avLst/>
              <a:gdLst/>
              <a:ahLst/>
              <a:cxnLst/>
              <a:rect r="r" b="b" t="t" l="l"/>
              <a:pathLst>
                <a:path h="1469341" w="1469341">
                  <a:moveTo>
                    <a:pt x="0" y="0"/>
                  </a:moveTo>
                  <a:lnTo>
                    <a:pt x="1469341" y="0"/>
                  </a:lnTo>
                  <a:lnTo>
                    <a:pt x="1469341" y="1469341"/>
                  </a:lnTo>
                  <a:lnTo>
                    <a:pt x="0" y="14693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0" b="0"/>
              </a:stretch>
            </a:blipFill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22168981" y="0"/>
              <a:ext cx="1386479" cy="1381207"/>
            </a:xfrm>
            <a:custGeom>
              <a:avLst/>
              <a:gdLst/>
              <a:ahLst/>
              <a:cxnLst/>
              <a:rect r="r" b="b" t="t" l="l"/>
              <a:pathLst>
                <a:path h="1381207" w="1386479">
                  <a:moveTo>
                    <a:pt x="0" y="0"/>
                  </a:moveTo>
                  <a:lnTo>
                    <a:pt x="1386479" y="0"/>
                  </a:lnTo>
                  <a:lnTo>
                    <a:pt x="1386479" y="1381207"/>
                  </a:lnTo>
                  <a:lnTo>
                    <a:pt x="0" y="1381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0" b="0"/>
              </a:stretch>
            </a:blipFill>
          </p:spPr>
        </p:sp>
      </p:grpSp>
      <p:sp>
        <p:nvSpPr>
          <p:cNvPr name="TextBox 42" id="42"/>
          <p:cNvSpPr txBox="true"/>
          <p:nvPr/>
        </p:nvSpPr>
        <p:spPr>
          <a:xfrm rot="0">
            <a:off x="2911152" y="2168153"/>
            <a:ext cx="9133257" cy="1069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231F2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MACAM PERULANGAN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4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03508" y="5777018"/>
            <a:ext cx="21695015" cy="11040295"/>
            <a:chOff x="0" y="0"/>
            <a:chExt cx="1424432" cy="7248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24432" cy="724874"/>
            </a:xfrm>
            <a:custGeom>
              <a:avLst/>
              <a:gdLst/>
              <a:ahLst/>
              <a:cxnLst/>
              <a:rect r="r" b="b" t="t" l="l"/>
              <a:pathLst>
                <a:path h="724874" w="1424432">
                  <a:moveTo>
                    <a:pt x="712216" y="0"/>
                  </a:moveTo>
                  <a:cubicBezTo>
                    <a:pt x="318870" y="0"/>
                    <a:pt x="0" y="162269"/>
                    <a:pt x="0" y="362437"/>
                  </a:cubicBezTo>
                  <a:cubicBezTo>
                    <a:pt x="0" y="562605"/>
                    <a:pt x="318870" y="724874"/>
                    <a:pt x="712216" y="724874"/>
                  </a:cubicBezTo>
                  <a:cubicBezTo>
                    <a:pt x="1105562" y="724874"/>
                    <a:pt x="1424432" y="562605"/>
                    <a:pt x="1424432" y="362437"/>
                  </a:cubicBezTo>
                  <a:cubicBezTo>
                    <a:pt x="1424432" y="162269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133540" y="10807"/>
              <a:ext cx="1157351" cy="6461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45959" y="1161970"/>
            <a:ext cx="15819157" cy="9125030"/>
            <a:chOff x="0" y="0"/>
            <a:chExt cx="4166362" cy="24033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166362" cy="2403300"/>
            </a:xfrm>
            <a:custGeom>
              <a:avLst/>
              <a:gdLst/>
              <a:ahLst/>
              <a:cxnLst/>
              <a:rect r="r" b="b" t="t" l="l"/>
              <a:pathLst>
                <a:path h="2403300" w="4166362">
                  <a:moveTo>
                    <a:pt x="24959" y="0"/>
                  </a:moveTo>
                  <a:lnTo>
                    <a:pt x="4141403" y="0"/>
                  </a:lnTo>
                  <a:cubicBezTo>
                    <a:pt x="4148022" y="0"/>
                    <a:pt x="4154371" y="2630"/>
                    <a:pt x="4159052" y="7310"/>
                  </a:cubicBezTo>
                  <a:cubicBezTo>
                    <a:pt x="4163733" y="11991"/>
                    <a:pt x="4166362" y="18340"/>
                    <a:pt x="4166362" y="24959"/>
                  </a:cubicBezTo>
                  <a:lnTo>
                    <a:pt x="4166362" y="2378340"/>
                  </a:lnTo>
                  <a:cubicBezTo>
                    <a:pt x="4166362" y="2392125"/>
                    <a:pt x="4155187" y="2403300"/>
                    <a:pt x="4141403" y="2403300"/>
                  </a:cubicBezTo>
                  <a:lnTo>
                    <a:pt x="24959" y="2403300"/>
                  </a:lnTo>
                  <a:cubicBezTo>
                    <a:pt x="18340" y="2403300"/>
                    <a:pt x="11991" y="2400670"/>
                    <a:pt x="7310" y="2395990"/>
                  </a:cubicBezTo>
                  <a:cubicBezTo>
                    <a:pt x="2630" y="2391309"/>
                    <a:pt x="0" y="2384960"/>
                    <a:pt x="0" y="2378340"/>
                  </a:cubicBezTo>
                  <a:lnTo>
                    <a:pt x="0" y="24959"/>
                  </a:lnTo>
                  <a:cubicBezTo>
                    <a:pt x="0" y="11175"/>
                    <a:pt x="11175" y="0"/>
                    <a:pt x="249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166362" cy="2441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707461">
            <a:off x="16213070" y="6011210"/>
            <a:ext cx="2092460" cy="3065644"/>
          </a:xfrm>
          <a:custGeom>
            <a:avLst/>
            <a:gdLst/>
            <a:ahLst/>
            <a:cxnLst/>
            <a:rect r="r" b="b" t="t" l="l"/>
            <a:pathLst>
              <a:path h="3065644" w="2092460">
                <a:moveTo>
                  <a:pt x="0" y="0"/>
                </a:moveTo>
                <a:lnTo>
                  <a:pt x="2092460" y="0"/>
                </a:lnTo>
                <a:lnTo>
                  <a:pt x="2092460" y="3065644"/>
                </a:lnTo>
                <a:lnTo>
                  <a:pt x="0" y="3065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07910" t="-102500" r="0" b="-178197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4263341">
            <a:off x="16694020" y="3068126"/>
            <a:ext cx="742193" cy="1369149"/>
          </a:xfrm>
          <a:custGeom>
            <a:avLst/>
            <a:gdLst/>
            <a:ahLst/>
            <a:cxnLst/>
            <a:rect r="r" b="b" t="t" l="l"/>
            <a:pathLst>
              <a:path h="1369149" w="742193">
                <a:moveTo>
                  <a:pt x="0" y="0"/>
                </a:moveTo>
                <a:lnTo>
                  <a:pt x="742193" y="0"/>
                </a:lnTo>
                <a:lnTo>
                  <a:pt x="742193" y="1369150"/>
                </a:lnTo>
                <a:lnTo>
                  <a:pt x="0" y="1369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-4161082">
            <a:off x="657604" y="5220687"/>
            <a:ext cx="742193" cy="1369149"/>
          </a:xfrm>
          <a:custGeom>
            <a:avLst/>
            <a:gdLst/>
            <a:ahLst/>
            <a:cxnLst/>
            <a:rect r="r" b="b" t="t" l="l"/>
            <a:pathLst>
              <a:path h="1369149" w="742193">
                <a:moveTo>
                  <a:pt x="742192" y="0"/>
                </a:moveTo>
                <a:lnTo>
                  <a:pt x="0" y="0"/>
                </a:lnTo>
                <a:lnTo>
                  <a:pt x="0" y="1369149"/>
                </a:lnTo>
                <a:lnTo>
                  <a:pt x="742192" y="1369149"/>
                </a:lnTo>
                <a:lnTo>
                  <a:pt x="74219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860339" y="1028700"/>
            <a:ext cx="1204778" cy="1104391"/>
          </a:xfrm>
          <a:custGeom>
            <a:avLst/>
            <a:gdLst/>
            <a:ahLst/>
            <a:cxnLst/>
            <a:rect r="r" b="b" t="t" l="l"/>
            <a:pathLst>
              <a:path h="1104391" w="1204778">
                <a:moveTo>
                  <a:pt x="0" y="0"/>
                </a:moveTo>
                <a:lnTo>
                  <a:pt x="1204777" y="0"/>
                </a:lnTo>
                <a:lnTo>
                  <a:pt x="1204777" y="1104391"/>
                </a:lnTo>
                <a:lnTo>
                  <a:pt x="0" y="11043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95444" t="0" r="-350902" b="-380348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45959" y="3180200"/>
            <a:ext cx="1034865" cy="1145743"/>
          </a:xfrm>
          <a:custGeom>
            <a:avLst/>
            <a:gdLst/>
            <a:ahLst/>
            <a:cxnLst/>
            <a:rect r="r" b="b" t="t" l="l"/>
            <a:pathLst>
              <a:path h="1145743" w="1034865">
                <a:moveTo>
                  <a:pt x="0" y="0"/>
                </a:moveTo>
                <a:lnTo>
                  <a:pt x="1034865" y="0"/>
                </a:lnTo>
                <a:lnTo>
                  <a:pt x="1034865" y="1145743"/>
                </a:lnTo>
                <a:lnTo>
                  <a:pt x="0" y="1145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302707" t="-69356" r="-28898" b="-189782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0" y="1028700"/>
            <a:ext cx="2504248" cy="2121815"/>
          </a:xfrm>
          <a:custGeom>
            <a:avLst/>
            <a:gdLst/>
            <a:ahLst/>
            <a:cxnLst/>
            <a:rect r="r" b="b" t="t" l="l"/>
            <a:pathLst>
              <a:path h="2121815" w="2504248">
                <a:moveTo>
                  <a:pt x="0" y="0"/>
                </a:moveTo>
                <a:lnTo>
                  <a:pt x="2504248" y="0"/>
                </a:lnTo>
                <a:lnTo>
                  <a:pt x="2504248" y="2121815"/>
                </a:lnTo>
                <a:lnTo>
                  <a:pt x="0" y="21218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-232761" r="-499472" b="-229128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9831780" y="513093"/>
            <a:ext cx="6630948" cy="1619997"/>
            <a:chOff x="0" y="0"/>
            <a:chExt cx="8841264" cy="2159997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8841264" cy="2159997"/>
              <a:chOff x="0" y="0"/>
              <a:chExt cx="2211631" cy="54032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2211631" cy="540320"/>
              </a:xfrm>
              <a:custGeom>
                <a:avLst/>
                <a:gdLst/>
                <a:ahLst/>
                <a:cxnLst/>
                <a:rect r="r" b="b" t="t" l="l"/>
                <a:pathLst>
                  <a:path h="540320" w="2211631">
                    <a:moveTo>
                      <a:pt x="47020" y="0"/>
                    </a:moveTo>
                    <a:lnTo>
                      <a:pt x="2164611" y="0"/>
                    </a:lnTo>
                    <a:cubicBezTo>
                      <a:pt x="2190579" y="0"/>
                      <a:pt x="2211631" y="21051"/>
                      <a:pt x="2211631" y="47020"/>
                    </a:cubicBezTo>
                    <a:lnTo>
                      <a:pt x="2211631" y="493301"/>
                    </a:lnTo>
                    <a:cubicBezTo>
                      <a:pt x="2211631" y="519269"/>
                      <a:pt x="2190579" y="540320"/>
                      <a:pt x="2164611" y="540320"/>
                    </a:cubicBezTo>
                    <a:lnTo>
                      <a:pt x="47020" y="540320"/>
                    </a:lnTo>
                    <a:cubicBezTo>
                      <a:pt x="21051" y="540320"/>
                      <a:pt x="0" y="519269"/>
                      <a:pt x="0" y="493301"/>
                    </a:cubicBezTo>
                    <a:lnTo>
                      <a:pt x="0" y="47020"/>
                    </a:lnTo>
                    <a:cubicBezTo>
                      <a:pt x="0" y="21051"/>
                      <a:pt x="21051" y="0"/>
                      <a:pt x="47020" y="0"/>
                    </a:cubicBezTo>
                    <a:close/>
                  </a:path>
                </a:pathLst>
              </a:custGeom>
              <a:solidFill>
                <a:srgbClr val="FFE397"/>
              </a:solidFill>
              <a:ln w="28575" cap="rnd">
                <a:solidFill>
                  <a:srgbClr val="231F20"/>
                </a:solidFill>
                <a:prstDash val="solid"/>
                <a:round/>
              </a:ln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2211631" cy="57842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8" id="18"/>
            <p:cNvSpPr txBox="true"/>
            <p:nvPr/>
          </p:nvSpPr>
          <p:spPr>
            <a:xfrm rot="0">
              <a:off x="0" y="535825"/>
              <a:ext cx="8841264" cy="11626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317"/>
                </a:lnSpc>
              </a:pPr>
              <a:r>
                <a:rPr lang="en-US" sz="6317">
                  <a:solidFill>
                    <a:srgbClr val="231F20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COUNTED LOOP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06710" y="153663"/>
            <a:ext cx="17666595" cy="1115760"/>
            <a:chOff x="0" y="0"/>
            <a:chExt cx="23555460" cy="148768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18339"/>
              <a:ext cx="1469341" cy="1469341"/>
            </a:xfrm>
            <a:custGeom>
              <a:avLst/>
              <a:gdLst/>
              <a:ahLst/>
              <a:cxnLst/>
              <a:rect r="r" b="b" t="t" l="l"/>
              <a:pathLst>
                <a:path h="1469341" w="1469341">
                  <a:moveTo>
                    <a:pt x="0" y="0"/>
                  </a:moveTo>
                  <a:lnTo>
                    <a:pt x="1469341" y="0"/>
                  </a:lnTo>
                  <a:lnTo>
                    <a:pt x="1469341" y="1469341"/>
                  </a:lnTo>
                  <a:lnTo>
                    <a:pt x="0" y="14693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22168981" y="0"/>
              <a:ext cx="1386479" cy="1381207"/>
            </a:xfrm>
            <a:custGeom>
              <a:avLst/>
              <a:gdLst/>
              <a:ahLst/>
              <a:cxnLst/>
              <a:rect r="r" b="b" t="t" l="l"/>
              <a:pathLst>
                <a:path h="1381207" w="1386479">
                  <a:moveTo>
                    <a:pt x="0" y="0"/>
                  </a:moveTo>
                  <a:lnTo>
                    <a:pt x="1386479" y="0"/>
                  </a:lnTo>
                  <a:lnTo>
                    <a:pt x="1386479" y="1381207"/>
                  </a:lnTo>
                  <a:lnTo>
                    <a:pt x="0" y="1381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0" r="0" b="0"/>
              </a:stretch>
            </a:blipFill>
          </p:spPr>
        </p:sp>
      </p:grpSp>
      <p:sp>
        <p:nvSpPr>
          <p:cNvPr name="Freeform 22" id="22"/>
          <p:cNvSpPr/>
          <p:nvPr/>
        </p:nvSpPr>
        <p:spPr>
          <a:xfrm flipH="false" flipV="false" rot="0">
            <a:off x="-695678" y="1028700"/>
            <a:ext cx="13842932" cy="10268466"/>
          </a:xfrm>
          <a:custGeom>
            <a:avLst/>
            <a:gdLst/>
            <a:ahLst/>
            <a:cxnLst/>
            <a:rect r="r" b="b" t="t" l="l"/>
            <a:pathLst>
              <a:path h="10268466" w="13842932">
                <a:moveTo>
                  <a:pt x="0" y="0"/>
                </a:moveTo>
                <a:lnTo>
                  <a:pt x="13842932" y="0"/>
                </a:lnTo>
                <a:lnTo>
                  <a:pt x="13842932" y="10268466"/>
                </a:lnTo>
                <a:lnTo>
                  <a:pt x="0" y="1026846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9831780" y="3756086"/>
            <a:ext cx="6465366" cy="3063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Perul</a:t>
            </a:r>
            <a:r>
              <a:rPr lang="en-US" b="true" sz="3499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angan for merupakan perulangan yang termasuk dalam counted loop, karena sudah jelas berapa kali ia akan mengulang.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4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03508" y="5777018"/>
            <a:ext cx="21695015" cy="11040295"/>
            <a:chOff x="0" y="0"/>
            <a:chExt cx="1424432" cy="7248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24432" cy="724874"/>
            </a:xfrm>
            <a:custGeom>
              <a:avLst/>
              <a:gdLst/>
              <a:ahLst/>
              <a:cxnLst/>
              <a:rect r="r" b="b" t="t" l="l"/>
              <a:pathLst>
                <a:path h="724874" w="1424432">
                  <a:moveTo>
                    <a:pt x="712216" y="0"/>
                  </a:moveTo>
                  <a:cubicBezTo>
                    <a:pt x="318870" y="0"/>
                    <a:pt x="0" y="162269"/>
                    <a:pt x="0" y="362437"/>
                  </a:cubicBezTo>
                  <a:cubicBezTo>
                    <a:pt x="0" y="562605"/>
                    <a:pt x="318870" y="724874"/>
                    <a:pt x="712216" y="724874"/>
                  </a:cubicBezTo>
                  <a:cubicBezTo>
                    <a:pt x="1105562" y="724874"/>
                    <a:pt x="1424432" y="562605"/>
                    <a:pt x="1424432" y="362437"/>
                  </a:cubicBezTo>
                  <a:cubicBezTo>
                    <a:pt x="1424432" y="162269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133540" y="10807"/>
              <a:ext cx="1157351" cy="6461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45959" y="1161970"/>
            <a:ext cx="15819157" cy="9125030"/>
            <a:chOff x="0" y="0"/>
            <a:chExt cx="4166362" cy="24033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166362" cy="2403300"/>
            </a:xfrm>
            <a:custGeom>
              <a:avLst/>
              <a:gdLst/>
              <a:ahLst/>
              <a:cxnLst/>
              <a:rect r="r" b="b" t="t" l="l"/>
              <a:pathLst>
                <a:path h="2403300" w="4166362">
                  <a:moveTo>
                    <a:pt x="24959" y="0"/>
                  </a:moveTo>
                  <a:lnTo>
                    <a:pt x="4141403" y="0"/>
                  </a:lnTo>
                  <a:cubicBezTo>
                    <a:pt x="4148022" y="0"/>
                    <a:pt x="4154371" y="2630"/>
                    <a:pt x="4159052" y="7310"/>
                  </a:cubicBezTo>
                  <a:cubicBezTo>
                    <a:pt x="4163733" y="11991"/>
                    <a:pt x="4166362" y="18340"/>
                    <a:pt x="4166362" y="24959"/>
                  </a:cubicBezTo>
                  <a:lnTo>
                    <a:pt x="4166362" y="2378340"/>
                  </a:lnTo>
                  <a:cubicBezTo>
                    <a:pt x="4166362" y="2392125"/>
                    <a:pt x="4155187" y="2403300"/>
                    <a:pt x="4141403" y="2403300"/>
                  </a:cubicBezTo>
                  <a:lnTo>
                    <a:pt x="24959" y="2403300"/>
                  </a:lnTo>
                  <a:cubicBezTo>
                    <a:pt x="18340" y="2403300"/>
                    <a:pt x="11991" y="2400670"/>
                    <a:pt x="7310" y="2395990"/>
                  </a:cubicBezTo>
                  <a:cubicBezTo>
                    <a:pt x="2630" y="2391309"/>
                    <a:pt x="0" y="2384960"/>
                    <a:pt x="0" y="2378340"/>
                  </a:cubicBezTo>
                  <a:lnTo>
                    <a:pt x="0" y="24959"/>
                  </a:lnTo>
                  <a:cubicBezTo>
                    <a:pt x="0" y="11175"/>
                    <a:pt x="11175" y="0"/>
                    <a:pt x="249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166362" cy="2441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707461">
            <a:off x="16213070" y="6011210"/>
            <a:ext cx="2092460" cy="3065644"/>
          </a:xfrm>
          <a:custGeom>
            <a:avLst/>
            <a:gdLst/>
            <a:ahLst/>
            <a:cxnLst/>
            <a:rect r="r" b="b" t="t" l="l"/>
            <a:pathLst>
              <a:path h="3065644" w="2092460">
                <a:moveTo>
                  <a:pt x="0" y="0"/>
                </a:moveTo>
                <a:lnTo>
                  <a:pt x="2092460" y="0"/>
                </a:lnTo>
                <a:lnTo>
                  <a:pt x="2092460" y="3065644"/>
                </a:lnTo>
                <a:lnTo>
                  <a:pt x="0" y="3065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07910" t="-102500" r="0" b="-178197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4263341">
            <a:off x="16694020" y="3068126"/>
            <a:ext cx="742193" cy="1369149"/>
          </a:xfrm>
          <a:custGeom>
            <a:avLst/>
            <a:gdLst/>
            <a:ahLst/>
            <a:cxnLst/>
            <a:rect r="r" b="b" t="t" l="l"/>
            <a:pathLst>
              <a:path h="1369149" w="742193">
                <a:moveTo>
                  <a:pt x="0" y="0"/>
                </a:moveTo>
                <a:lnTo>
                  <a:pt x="742193" y="0"/>
                </a:lnTo>
                <a:lnTo>
                  <a:pt x="742193" y="1369150"/>
                </a:lnTo>
                <a:lnTo>
                  <a:pt x="0" y="1369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-4161082">
            <a:off x="657604" y="5220687"/>
            <a:ext cx="742193" cy="1369149"/>
          </a:xfrm>
          <a:custGeom>
            <a:avLst/>
            <a:gdLst/>
            <a:ahLst/>
            <a:cxnLst/>
            <a:rect r="r" b="b" t="t" l="l"/>
            <a:pathLst>
              <a:path h="1369149" w="742193">
                <a:moveTo>
                  <a:pt x="742192" y="0"/>
                </a:moveTo>
                <a:lnTo>
                  <a:pt x="0" y="0"/>
                </a:lnTo>
                <a:lnTo>
                  <a:pt x="0" y="1369149"/>
                </a:lnTo>
                <a:lnTo>
                  <a:pt x="742192" y="1369149"/>
                </a:lnTo>
                <a:lnTo>
                  <a:pt x="74219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860339" y="1028700"/>
            <a:ext cx="1204778" cy="1104391"/>
          </a:xfrm>
          <a:custGeom>
            <a:avLst/>
            <a:gdLst/>
            <a:ahLst/>
            <a:cxnLst/>
            <a:rect r="r" b="b" t="t" l="l"/>
            <a:pathLst>
              <a:path h="1104391" w="1204778">
                <a:moveTo>
                  <a:pt x="0" y="0"/>
                </a:moveTo>
                <a:lnTo>
                  <a:pt x="1204777" y="0"/>
                </a:lnTo>
                <a:lnTo>
                  <a:pt x="1204777" y="1104391"/>
                </a:lnTo>
                <a:lnTo>
                  <a:pt x="0" y="11043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95444" t="0" r="-350902" b="-380348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45959" y="3180200"/>
            <a:ext cx="1034865" cy="1145743"/>
          </a:xfrm>
          <a:custGeom>
            <a:avLst/>
            <a:gdLst/>
            <a:ahLst/>
            <a:cxnLst/>
            <a:rect r="r" b="b" t="t" l="l"/>
            <a:pathLst>
              <a:path h="1145743" w="1034865">
                <a:moveTo>
                  <a:pt x="0" y="0"/>
                </a:moveTo>
                <a:lnTo>
                  <a:pt x="1034865" y="0"/>
                </a:lnTo>
                <a:lnTo>
                  <a:pt x="1034865" y="1145743"/>
                </a:lnTo>
                <a:lnTo>
                  <a:pt x="0" y="1145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302707" t="-69356" r="-28898" b="-189782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0" y="1028700"/>
            <a:ext cx="2504248" cy="2121815"/>
          </a:xfrm>
          <a:custGeom>
            <a:avLst/>
            <a:gdLst/>
            <a:ahLst/>
            <a:cxnLst/>
            <a:rect r="r" b="b" t="t" l="l"/>
            <a:pathLst>
              <a:path h="2121815" w="2504248">
                <a:moveTo>
                  <a:pt x="0" y="0"/>
                </a:moveTo>
                <a:lnTo>
                  <a:pt x="2504248" y="0"/>
                </a:lnTo>
                <a:lnTo>
                  <a:pt x="2504248" y="2121815"/>
                </a:lnTo>
                <a:lnTo>
                  <a:pt x="0" y="21218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-232761" r="-499472" b="-229128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9831780" y="513093"/>
            <a:ext cx="6630948" cy="1619997"/>
            <a:chOff x="0" y="0"/>
            <a:chExt cx="8841264" cy="2159997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8841264" cy="2159997"/>
              <a:chOff x="0" y="0"/>
              <a:chExt cx="2211631" cy="54032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2211631" cy="540320"/>
              </a:xfrm>
              <a:custGeom>
                <a:avLst/>
                <a:gdLst/>
                <a:ahLst/>
                <a:cxnLst/>
                <a:rect r="r" b="b" t="t" l="l"/>
                <a:pathLst>
                  <a:path h="540320" w="2211631">
                    <a:moveTo>
                      <a:pt x="47020" y="0"/>
                    </a:moveTo>
                    <a:lnTo>
                      <a:pt x="2164611" y="0"/>
                    </a:lnTo>
                    <a:cubicBezTo>
                      <a:pt x="2190579" y="0"/>
                      <a:pt x="2211631" y="21051"/>
                      <a:pt x="2211631" y="47020"/>
                    </a:cubicBezTo>
                    <a:lnTo>
                      <a:pt x="2211631" y="493301"/>
                    </a:lnTo>
                    <a:cubicBezTo>
                      <a:pt x="2211631" y="519269"/>
                      <a:pt x="2190579" y="540320"/>
                      <a:pt x="2164611" y="540320"/>
                    </a:cubicBezTo>
                    <a:lnTo>
                      <a:pt x="47020" y="540320"/>
                    </a:lnTo>
                    <a:cubicBezTo>
                      <a:pt x="21051" y="540320"/>
                      <a:pt x="0" y="519269"/>
                      <a:pt x="0" y="493301"/>
                    </a:cubicBezTo>
                    <a:lnTo>
                      <a:pt x="0" y="47020"/>
                    </a:lnTo>
                    <a:cubicBezTo>
                      <a:pt x="0" y="21051"/>
                      <a:pt x="21051" y="0"/>
                      <a:pt x="47020" y="0"/>
                    </a:cubicBezTo>
                    <a:close/>
                  </a:path>
                </a:pathLst>
              </a:custGeom>
              <a:solidFill>
                <a:srgbClr val="FFE397"/>
              </a:solidFill>
              <a:ln w="28575" cap="rnd">
                <a:solidFill>
                  <a:srgbClr val="231F20"/>
                </a:solidFill>
                <a:prstDash val="solid"/>
                <a:round/>
              </a:ln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2211631" cy="57842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8" id="18"/>
            <p:cNvSpPr txBox="true"/>
            <p:nvPr/>
          </p:nvSpPr>
          <p:spPr>
            <a:xfrm rot="0">
              <a:off x="0" y="535825"/>
              <a:ext cx="8841264" cy="11626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317"/>
                </a:lnSpc>
              </a:pPr>
              <a:r>
                <a:rPr lang="en-US" sz="6317">
                  <a:solidFill>
                    <a:srgbClr val="231F20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FOR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06710" y="153663"/>
            <a:ext cx="17666595" cy="1115760"/>
            <a:chOff x="0" y="0"/>
            <a:chExt cx="23555460" cy="148768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18339"/>
              <a:ext cx="1469341" cy="1469341"/>
            </a:xfrm>
            <a:custGeom>
              <a:avLst/>
              <a:gdLst/>
              <a:ahLst/>
              <a:cxnLst/>
              <a:rect r="r" b="b" t="t" l="l"/>
              <a:pathLst>
                <a:path h="1469341" w="1469341">
                  <a:moveTo>
                    <a:pt x="0" y="0"/>
                  </a:moveTo>
                  <a:lnTo>
                    <a:pt x="1469341" y="0"/>
                  </a:lnTo>
                  <a:lnTo>
                    <a:pt x="1469341" y="1469341"/>
                  </a:lnTo>
                  <a:lnTo>
                    <a:pt x="0" y="14693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22168981" y="0"/>
              <a:ext cx="1386479" cy="1381207"/>
            </a:xfrm>
            <a:custGeom>
              <a:avLst/>
              <a:gdLst/>
              <a:ahLst/>
              <a:cxnLst/>
              <a:rect r="r" b="b" t="t" l="l"/>
              <a:pathLst>
                <a:path h="1381207" w="1386479">
                  <a:moveTo>
                    <a:pt x="0" y="0"/>
                  </a:moveTo>
                  <a:lnTo>
                    <a:pt x="1386479" y="0"/>
                  </a:lnTo>
                  <a:lnTo>
                    <a:pt x="1386479" y="1381207"/>
                  </a:lnTo>
                  <a:lnTo>
                    <a:pt x="0" y="1381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0" r="0" b="0"/>
              </a:stretch>
            </a:blipFill>
          </p:spPr>
        </p:sp>
      </p:grpSp>
      <p:sp>
        <p:nvSpPr>
          <p:cNvPr name="Freeform 22" id="22"/>
          <p:cNvSpPr/>
          <p:nvPr/>
        </p:nvSpPr>
        <p:spPr>
          <a:xfrm flipH="false" flipV="false" rot="0">
            <a:off x="2701654" y="2647473"/>
            <a:ext cx="12907768" cy="2210455"/>
          </a:xfrm>
          <a:custGeom>
            <a:avLst/>
            <a:gdLst/>
            <a:ahLst/>
            <a:cxnLst/>
            <a:rect r="r" b="b" t="t" l="l"/>
            <a:pathLst>
              <a:path h="2210455" w="12907768">
                <a:moveTo>
                  <a:pt x="0" y="0"/>
                </a:moveTo>
                <a:lnTo>
                  <a:pt x="12907768" y="0"/>
                </a:lnTo>
                <a:lnTo>
                  <a:pt x="12907768" y="2210456"/>
                </a:lnTo>
                <a:lnTo>
                  <a:pt x="0" y="22104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2280824" y="5054831"/>
            <a:ext cx="13328598" cy="4921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Kondisi ini akan menentukan:</a:t>
            </a:r>
          </a:p>
          <a:p>
            <a:pPr algn="just" marL="755641" indent="-377820" lvl="1">
              <a:lnSpc>
                <a:spcPts val="4899"/>
              </a:lnSpc>
              <a:buFont typeface="Arial"/>
              <a:buChar char="•"/>
            </a:pPr>
            <a:r>
              <a:rPr lang="en-US" b="true" sz="3499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Hitungan akan dimulai dari 0 (i = 0);</a:t>
            </a:r>
          </a:p>
          <a:p>
            <a:pPr algn="just" marL="755641" indent="-377820" lvl="1">
              <a:lnSpc>
                <a:spcPts val="4899"/>
              </a:lnSpc>
              <a:buFont typeface="Arial"/>
              <a:buChar char="•"/>
            </a:pPr>
            <a:r>
              <a:rPr lang="en-US" b="true" sz="3499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Hitungannya sampai berapa? Sampai i &lt; 10;</a:t>
            </a:r>
          </a:p>
          <a:p>
            <a:pPr algn="just" marL="755641" indent="-377820" lvl="1">
              <a:lnSpc>
                <a:spcPts val="4899"/>
              </a:lnSpc>
              <a:buFont typeface="Arial"/>
              <a:buChar char="•"/>
            </a:pPr>
            <a:r>
              <a:rPr lang="en-US" b="true" sz="3499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Lalu di setiap perulangan i akan bertambah +1 (i++).</a:t>
            </a:r>
          </a:p>
          <a:p>
            <a:pPr algn="just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Variabel i pada perulangan for berfungsi untuk menyimpan nilai hitungan.</a:t>
            </a:r>
          </a:p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Jadi setiap perulangan dilakukan nilai i akan selalu bertambah satu. Karena kita menentukannya di bagian i++.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4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03508" y="5777018"/>
            <a:ext cx="21695015" cy="11040295"/>
            <a:chOff x="0" y="0"/>
            <a:chExt cx="1424432" cy="7248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24432" cy="724874"/>
            </a:xfrm>
            <a:custGeom>
              <a:avLst/>
              <a:gdLst/>
              <a:ahLst/>
              <a:cxnLst/>
              <a:rect r="r" b="b" t="t" l="l"/>
              <a:pathLst>
                <a:path h="724874" w="1424432">
                  <a:moveTo>
                    <a:pt x="712216" y="0"/>
                  </a:moveTo>
                  <a:cubicBezTo>
                    <a:pt x="318870" y="0"/>
                    <a:pt x="0" y="162269"/>
                    <a:pt x="0" y="362437"/>
                  </a:cubicBezTo>
                  <a:cubicBezTo>
                    <a:pt x="0" y="562605"/>
                    <a:pt x="318870" y="724874"/>
                    <a:pt x="712216" y="724874"/>
                  </a:cubicBezTo>
                  <a:cubicBezTo>
                    <a:pt x="1105562" y="724874"/>
                    <a:pt x="1424432" y="562605"/>
                    <a:pt x="1424432" y="362437"/>
                  </a:cubicBezTo>
                  <a:cubicBezTo>
                    <a:pt x="1424432" y="162269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133540" y="10807"/>
              <a:ext cx="1157351" cy="6461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45959" y="1057195"/>
            <a:ext cx="15819157" cy="9125030"/>
            <a:chOff x="0" y="0"/>
            <a:chExt cx="4166362" cy="24033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166362" cy="2403300"/>
            </a:xfrm>
            <a:custGeom>
              <a:avLst/>
              <a:gdLst/>
              <a:ahLst/>
              <a:cxnLst/>
              <a:rect r="r" b="b" t="t" l="l"/>
              <a:pathLst>
                <a:path h="2403300" w="4166362">
                  <a:moveTo>
                    <a:pt x="24959" y="0"/>
                  </a:moveTo>
                  <a:lnTo>
                    <a:pt x="4141403" y="0"/>
                  </a:lnTo>
                  <a:cubicBezTo>
                    <a:pt x="4148022" y="0"/>
                    <a:pt x="4154371" y="2630"/>
                    <a:pt x="4159052" y="7310"/>
                  </a:cubicBezTo>
                  <a:cubicBezTo>
                    <a:pt x="4163733" y="11991"/>
                    <a:pt x="4166362" y="18340"/>
                    <a:pt x="4166362" y="24959"/>
                  </a:cubicBezTo>
                  <a:lnTo>
                    <a:pt x="4166362" y="2378340"/>
                  </a:lnTo>
                  <a:cubicBezTo>
                    <a:pt x="4166362" y="2392125"/>
                    <a:pt x="4155187" y="2403300"/>
                    <a:pt x="4141403" y="2403300"/>
                  </a:cubicBezTo>
                  <a:lnTo>
                    <a:pt x="24959" y="2403300"/>
                  </a:lnTo>
                  <a:cubicBezTo>
                    <a:pt x="18340" y="2403300"/>
                    <a:pt x="11991" y="2400670"/>
                    <a:pt x="7310" y="2395990"/>
                  </a:cubicBezTo>
                  <a:cubicBezTo>
                    <a:pt x="2630" y="2391309"/>
                    <a:pt x="0" y="2384960"/>
                    <a:pt x="0" y="2378340"/>
                  </a:cubicBezTo>
                  <a:lnTo>
                    <a:pt x="0" y="24959"/>
                  </a:lnTo>
                  <a:cubicBezTo>
                    <a:pt x="0" y="11175"/>
                    <a:pt x="11175" y="0"/>
                    <a:pt x="249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166362" cy="2441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707461">
            <a:off x="16213070" y="6011210"/>
            <a:ext cx="2092460" cy="3065644"/>
          </a:xfrm>
          <a:custGeom>
            <a:avLst/>
            <a:gdLst/>
            <a:ahLst/>
            <a:cxnLst/>
            <a:rect r="r" b="b" t="t" l="l"/>
            <a:pathLst>
              <a:path h="3065644" w="2092460">
                <a:moveTo>
                  <a:pt x="0" y="0"/>
                </a:moveTo>
                <a:lnTo>
                  <a:pt x="2092460" y="0"/>
                </a:lnTo>
                <a:lnTo>
                  <a:pt x="2092460" y="3065644"/>
                </a:lnTo>
                <a:lnTo>
                  <a:pt x="0" y="3065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07910" t="-102500" r="0" b="-178197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4263341">
            <a:off x="16694020" y="3068126"/>
            <a:ext cx="742193" cy="1369149"/>
          </a:xfrm>
          <a:custGeom>
            <a:avLst/>
            <a:gdLst/>
            <a:ahLst/>
            <a:cxnLst/>
            <a:rect r="r" b="b" t="t" l="l"/>
            <a:pathLst>
              <a:path h="1369149" w="742193">
                <a:moveTo>
                  <a:pt x="0" y="0"/>
                </a:moveTo>
                <a:lnTo>
                  <a:pt x="742193" y="0"/>
                </a:lnTo>
                <a:lnTo>
                  <a:pt x="742193" y="1369150"/>
                </a:lnTo>
                <a:lnTo>
                  <a:pt x="0" y="1369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-4161082">
            <a:off x="657604" y="5220687"/>
            <a:ext cx="742193" cy="1369149"/>
          </a:xfrm>
          <a:custGeom>
            <a:avLst/>
            <a:gdLst/>
            <a:ahLst/>
            <a:cxnLst/>
            <a:rect r="r" b="b" t="t" l="l"/>
            <a:pathLst>
              <a:path h="1369149" w="742193">
                <a:moveTo>
                  <a:pt x="742192" y="0"/>
                </a:moveTo>
                <a:lnTo>
                  <a:pt x="0" y="0"/>
                </a:lnTo>
                <a:lnTo>
                  <a:pt x="0" y="1369149"/>
                </a:lnTo>
                <a:lnTo>
                  <a:pt x="742192" y="1369149"/>
                </a:lnTo>
                <a:lnTo>
                  <a:pt x="74219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45959" y="3180200"/>
            <a:ext cx="1034865" cy="1145743"/>
          </a:xfrm>
          <a:custGeom>
            <a:avLst/>
            <a:gdLst/>
            <a:ahLst/>
            <a:cxnLst/>
            <a:rect r="r" b="b" t="t" l="l"/>
            <a:pathLst>
              <a:path h="1145743" w="1034865">
                <a:moveTo>
                  <a:pt x="0" y="0"/>
                </a:moveTo>
                <a:lnTo>
                  <a:pt x="1034865" y="0"/>
                </a:lnTo>
                <a:lnTo>
                  <a:pt x="1034865" y="1145743"/>
                </a:lnTo>
                <a:lnTo>
                  <a:pt x="0" y="1145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302707" t="-69356" r="-28898" b="-189782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0" y="1028700"/>
            <a:ext cx="2504248" cy="2121815"/>
          </a:xfrm>
          <a:custGeom>
            <a:avLst/>
            <a:gdLst/>
            <a:ahLst/>
            <a:cxnLst/>
            <a:rect r="r" b="b" t="t" l="l"/>
            <a:pathLst>
              <a:path h="2121815" w="2504248">
                <a:moveTo>
                  <a:pt x="0" y="0"/>
                </a:moveTo>
                <a:lnTo>
                  <a:pt x="2504248" y="0"/>
                </a:lnTo>
                <a:lnTo>
                  <a:pt x="2504248" y="2121815"/>
                </a:lnTo>
                <a:lnTo>
                  <a:pt x="0" y="21218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-232761" r="-499472" b="-229128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9831780" y="513093"/>
            <a:ext cx="6630948" cy="1619997"/>
            <a:chOff x="0" y="0"/>
            <a:chExt cx="8841264" cy="2159997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8841264" cy="2159997"/>
              <a:chOff x="0" y="0"/>
              <a:chExt cx="2211631" cy="54032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2211631" cy="540320"/>
              </a:xfrm>
              <a:custGeom>
                <a:avLst/>
                <a:gdLst/>
                <a:ahLst/>
                <a:cxnLst/>
                <a:rect r="r" b="b" t="t" l="l"/>
                <a:pathLst>
                  <a:path h="540320" w="2211631">
                    <a:moveTo>
                      <a:pt x="47020" y="0"/>
                    </a:moveTo>
                    <a:lnTo>
                      <a:pt x="2164611" y="0"/>
                    </a:lnTo>
                    <a:cubicBezTo>
                      <a:pt x="2190579" y="0"/>
                      <a:pt x="2211631" y="21051"/>
                      <a:pt x="2211631" y="47020"/>
                    </a:cubicBezTo>
                    <a:lnTo>
                      <a:pt x="2211631" y="493301"/>
                    </a:lnTo>
                    <a:cubicBezTo>
                      <a:pt x="2211631" y="519269"/>
                      <a:pt x="2190579" y="540320"/>
                      <a:pt x="2164611" y="540320"/>
                    </a:cubicBezTo>
                    <a:lnTo>
                      <a:pt x="47020" y="540320"/>
                    </a:lnTo>
                    <a:cubicBezTo>
                      <a:pt x="21051" y="540320"/>
                      <a:pt x="0" y="519269"/>
                      <a:pt x="0" y="493301"/>
                    </a:cubicBezTo>
                    <a:lnTo>
                      <a:pt x="0" y="47020"/>
                    </a:lnTo>
                    <a:cubicBezTo>
                      <a:pt x="0" y="21051"/>
                      <a:pt x="21051" y="0"/>
                      <a:pt x="47020" y="0"/>
                    </a:cubicBezTo>
                    <a:close/>
                  </a:path>
                </a:pathLst>
              </a:custGeom>
              <a:solidFill>
                <a:srgbClr val="FFE397"/>
              </a:solidFill>
              <a:ln w="28575" cap="rnd">
                <a:solidFill>
                  <a:srgbClr val="231F20"/>
                </a:solidFill>
                <a:prstDash val="solid"/>
                <a:round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38100"/>
                <a:ext cx="2211631" cy="57842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7" id="17"/>
            <p:cNvSpPr txBox="true"/>
            <p:nvPr/>
          </p:nvSpPr>
          <p:spPr>
            <a:xfrm rot="0">
              <a:off x="0" y="535825"/>
              <a:ext cx="8841264" cy="11626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317"/>
                </a:lnSpc>
              </a:pPr>
              <a:r>
                <a:rPr lang="en-US" sz="6317">
                  <a:solidFill>
                    <a:srgbClr val="231F20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UNCOUNTED LOOP?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206710" y="153663"/>
            <a:ext cx="17666595" cy="1115760"/>
            <a:chOff x="0" y="0"/>
            <a:chExt cx="23555460" cy="148768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18339"/>
              <a:ext cx="1469341" cy="1469341"/>
            </a:xfrm>
            <a:custGeom>
              <a:avLst/>
              <a:gdLst/>
              <a:ahLst/>
              <a:cxnLst/>
              <a:rect r="r" b="b" t="t" l="l"/>
              <a:pathLst>
                <a:path h="1469341" w="1469341">
                  <a:moveTo>
                    <a:pt x="0" y="0"/>
                  </a:moveTo>
                  <a:lnTo>
                    <a:pt x="1469341" y="0"/>
                  </a:lnTo>
                  <a:lnTo>
                    <a:pt x="1469341" y="1469341"/>
                  </a:lnTo>
                  <a:lnTo>
                    <a:pt x="0" y="14693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2168981" y="0"/>
              <a:ext cx="1386479" cy="1381207"/>
            </a:xfrm>
            <a:custGeom>
              <a:avLst/>
              <a:gdLst/>
              <a:ahLst/>
              <a:cxnLst/>
              <a:rect r="r" b="b" t="t" l="l"/>
              <a:pathLst>
                <a:path h="1381207" w="1386479">
                  <a:moveTo>
                    <a:pt x="0" y="0"/>
                  </a:moveTo>
                  <a:lnTo>
                    <a:pt x="1386479" y="0"/>
                  </a:lnTo>
                  <a:lnTo>
                    <a:pt x="1386479" y="1381207"/>
                  </a:lnTo>
                  <a:lnTo>
                    <a:pt x="0" y="1381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0" b="0"/>
              </a:stretch>
            </a:blip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-695678" y="485477"/>
            <a:ext cx="13842932" cy="10268466"/>
          </a:xfrm>
          <a:custGeom>
            <a:avLst/>
            <a:gdLst/>
            <a:ahLst/>
            <a:cxnLst/>
            <a:rect r="r" b="b" t="t" l="l"/>
            <a:pathLst>
              <a:path h="10268466" w="13842932">
                <a:moveTo>
                  <a:pt x="0" y="0"/>
                </a:moveTo>
                <a:lnTo>
                  <a:pt x="13842932" y="0"/>
                </a:lnTo>
                <a:lnTo>
                  <a:pt x="13842932" y="10268466"/>
                </a:lnTo>
                <a:lnTo>
                  <a:pt x="0" y="1026846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8690219" y="4435706"/>
            <a:ext cx="7606927" cy="6159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Perul</a:t>
            </a:r>
            <a:r>
              <a:rPr lang="en-US" b="true" sz="3499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angan while merupakan perulangan yang termasuk dalam perulangan uncounted loop.</a:t>
            </a:r>
          </a:p>
          <a:p>
            <a:pPr algn="ctr">
              <a:lnSpc>
                <a:spcPts val="4899"/>
              </a:lnSpc>
              <a:spcBef>
                <a:spcPct val="0"/>
              </a:spcBef>
            </a:pPr>
          </a:p>
          <a:p>
            <a:pPr algn="ctr">
              <a:lnSpc>
                <a:spcPts val="4899"/>
              </a:lnSpc>
              <a:spcBef>
                <a:spcPct val="0"/>
              </a:spcBef>
            </a:pPr>
          </a:p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Perulangan while juga dapat menjadi perulangan yang counted loop dengan memberikan counter di dalamnya.</a:t>
            </a:r>
          </a:p>
          <a:p>
            <a:pPr algn="ctr">
              <a:lnSpc>
                <a:spcPts val="489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4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03508" y="5777018"/>
            <a:ext cx="21695015" cy="11040295"/>
            <a:chOff x="0" y="0"/>
            <a:chExt cx="1424432" cy="7248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24432" cy="724874"/>
            </a:xfrm>
            <a:custGeom>
              <a:avLst/>
              <a:gdLst/>
              <a:ahLst/>
              <a:cxnLst/>
              <a:rect r="r" b="b" t="t" l="l"/>
              <a:pathLst>
                <a:path h="724874" w="1424432">
                  <a:moveTo>
                    <a:pt x="712216" y="0"/>
                  </a:moveTo>
                  <a:cubicBezTo>
                    <a:pt x="318870" y="0"/>
                    <a:pt x="0" y="162269"/>
                    <a:pt x="0" y="362437"/>
                  </a:cubicBezTo>
                  <a:cubicBezTo>
                    <a:pt x="0" y="562605"/>
                    <a:pt x="318870" y="724874"/>
                    <a:pt x="712216" y="724874"/>
                  </a:cubicBezTo>
                  <a:cubicBezTo>
                    <a:pt x="1105562" y="724874"/>
                    <a:pt x="1424432" y="562605"/>
                    <a:pt x="1424432" y="362437"/>
                  </a:cubicBezTo>
                  <a:cubicBezTo>
                    <a:pt x="1424432" y="162269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133540" y="10807"/>
              <a:ext cx="1157351" cy="6461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45959" y="1161970"/>
            <a:ext cx="15819157" cy="9125030"/>
            <a:chOff x="0" y="0"/>
            <a:chExt cx="4166362" cy="24033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166362" cy="2403300"/>
            </a:xfrm>
            <a:custGeom>
              <a:avLst/>
              <a:gdLst/>
              <a:ahLst/>
              <a:cxnLst/>
              <a:rect r="r" b="b" t="t" l="l"/>
              <a:pathLst>
                <a:path h="2403300" w="4166362">
                  <a:moveTo>
                    <a:pt x="24959" y="0"/>
                  </a:moveTo>
                  <a:lnTo>
                    <a:pt x="4141403" y="0"/>
                  </a:lnTo>
                  <a:cubicBezTo>
                    <a:pt x="4148022" y="0"/>
                    <a:pt x="4154371" y="2630"/>
                    <a:pt x="4159052" y="7310"/>
                  </a:cubicBezTo>
                  <a:cubicBezTo>
                    <a:pt x="4163733" y="11991"/>
                    <a:pt x="4166362" y="18340"/>
                    <a:pt x="4166362" y="24959"/>
                  </a:cubicBezTo>
                  <a:lnTo>
                    <a:pt x="4166362" y="2378340"/>
                  </a:lnTo>
                  <a:cubicBezTo>
                    <a:pt x="4166362" y="2392125"/>
                    <a:pt x="4155187" y="2403300"/>
                    <a:pt x="4141403" y="2403300"/>
                  </a:cubicBezTo>
                  <a:lnTo>
                    <a:pt x="24959" y="2403300"/>
                  </a:lnTo>
                  <a:cubicBezTo>
                    <a:pt x="18340" y="2403300"/>
                    <a:pt x="11991" y="2400670"/>
                    <a:pt x="7310" y="2395990"/>
                  </a:cubicBezTo>
                  <a:cubicBezTo>
                    <a:pt x="2630" y="2391309"/>
                    <a:pt x="0" y="2384960"/>
                    <a:pt x="0" y="2378340"/>
                  </a:cubicBezTo>
                  <a:lnTo>
                    <a:pt x="0" y="24959"/>
                  </a:lnTo>
                  <a:cubicBezTo>
                    <a:pt x="0" y="11175"/>
                    <a:pt x="11175" y="0"/>
                    <a:pt x="249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166362" cy="2441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707461">
            <a:off x="16213070" y="6011210"/>
            <a:ext cx="2092460" cy="3065644"/>
          </a:xfrm>
          <a:custGeom>
            <a:avLst/>
            <a:gdLst/>
            <a:ahLst/>
            <a:cxnLst/>
            <a:rect r="r" b="b" t="t" l="l"/>
            <a:pathLst>
              <a:path h="3065644" w="2092460">
                <a:moveTo>
                  <a:pt x="0" y="0"/>
                </a:moveTo>
                <a:lnTo>
                  <a:pt x="2092460" y="0"/>
                </a:lnTo>
                <a:lnTo>
                  <a:pt x="2092460" y="3065644"/>
                </a:lnTo>
                <a:lnTo>
                  <a:pt x="0" y="3065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07910" t="-102500" r="0" b="-178197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4263341">
            <a:off x="16694020" y="3068126"/>
            <a:ext cx="742193" cy="1369149"/>
          </a:xfrm>
          <a:custGeom>
            <a:avLst/>
            <a:gdLst/>
            <a:ahLst/>
            <a:cxnLst/>
            <a:rect r="r" b="b" t="t" l="l"/>
            <a:pathLst>
              <a:path h="1369149" w="742193">
                <a:moveTo>
                  <a:pt x="0" y="0"/>
                </a:moveTo>
                <a:lnTo>
                  <a:pt x="742193" y="0"/>
                </a:lnTo>
                <a:lnTo>
                  <a:pt x="742193" y="1369150"/>
                </a:lnTo>
                <a:lnTo>
                  <a:pt x="0" y="1369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-4161082">
            <a:off x="657604" y="5220687"/>
            <a:ext cx="742193" cy="1369149"/>
          </a:xfrm>
          <a:custGeom>
            <a:avLst/>
            <a:gdLst/>
            <a:ahLst/>
            <a:cxnLst/>
            <a:rect r="r" b="b" t="t" l="l"/>
            <a:pathLst>
              <a:path h="1369149" w="742193">
                <a:moveTo>
                  <a:pt x="742192" y="0"/>
                </a:moveTo>
                <a:lnTo>
                  <a:pt x="0" y="0"/>
                </a:lnTo>
                <a:lnTo>
                  <a:pt x="0" y="1369149"/>
                </a:lnTo>
                <a:lnTo>
                  <a:pt x="742192" y="1369149"/>
                </a:lnTo>
                <a:lnTo>
                  <a:pt x="74219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860339" y="1028700"/>
            <a:ext cx="1204778" cy="1104391"/>
          </a:xfrm>
          <a:custGeom>
            <a:avLst/>
            <a:gdLst/>
            <a:ahLst/>
            <a:cxnLst/>
            <a:rect r="r" b="b" t="t" l="l"/>
            <a:pathLst>
              <a:path h="1104391" w="1204778">
                <a:moveTo>
                  <a:pt x="0" y="0"/>
                </a:moveTo>
                <a:lnTo>
                  <a:pt x="1204777" y="0"/>
                </a:lnTo>
                <a:lnTo>
                  <a:pt x="1204777" y="1104391"/>
                </a:lnTo>
                <a:lnTo>
                  <a:pt x="0" y="11043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95444" t="0" r="-350902" b="-380348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45959" y="3180200"/>
            <a:ext cx="1034865" cy="1145743"/>
          </a:xfrm>
          <a:custGeom>
            <a:avLst/>
            <a:gdLst/>
            <a:ahLst/>
            <a:cxnLst/>
            <a:rect r="r" b="b" t="t" l="l"/>
            <a:pathLst>
              <a:path h="1145743" w="1034865">
                <a:moveTo>
                  <a:pt x="0" y="0"/>
                </a:moveTo>
                <a:lnTo>
                  <a:pt x="1034865" y="0"/>
                </a:lnTo>
                <a:lnTo>
                  <a:pt x="1034865" y="1145743"/>
                </a:lnTo>
                <a:lnTo>
                  <a:pt x="0" y="1145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302707" t="-69356" r="-28898" b="-189782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0" y="1028700"/>
            <a:ext cx="2504248" cy="2121815"/>
          </a:xfrm>
          <a:custGeom>
            <a:avLst/>
            <a:gdLst/>
            <a:ahLst/>
            <a:cxnLst/>
            <a:rect r="r" b="b" t="t" l="l"/>
            <a:pathLst>
              <a:path h="2121815" w="2504248">
                <a:moveTo>
                  <a:pt x="0" y="0"/>
                </a:moveTo>
                <a:lnTo>
                  <a:pt x="2504248" y="0"/>
                </a:lnTo>
                <a:lnTo>
                  <a:pt x="2504248" y="2121815"/>
                </a:lnTo>
                <a:lnTo>
                  <a:pt x="0" y="21218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-232761" r="-499472" b="-229128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9831780" y="513093"/>
            <a:ext cx="6630948" cy="1619997"/>
            <a:chOff x="0" y="0"/>
            <a:chExt cx="8841264" cy="2159997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8841264" cy="2159997"/>
              <a:chOff x="0" y="0"/>
              <a:chExt cx="2211631" cy="54032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2211631" cy="540320"/>
              </a:xfrm>
              <a:custGeom>
                <a:avLst/>
                <a:gdLst/>
                <a:ahLst/>
                <a:cxnLst/>
                <a:rect r="r" b="b" t="t" l="l"/>
                <a:pathLst>
                  <a:path h="540320" w="2211631">
                    <a:moveTo>
                      <a:pt x="47020" y="0"/>
                    </a:moveTo>
                    <a:lnTo>
                      <a:pt x="2164611" y="0"/>
                    </a:lnTo>
                    <a:cubicBezTo>
                      <a:pt x="2190579" y="0"/>
                      <a:pt x="2211631" y="21051"/>
                      <a:pt x="2211631" y="47020"/>
                    </a:cubicBezTo>
                    <a:lnTo>
                      <a:pt x="2211631" y="493301"/>
                    </a:lnTo>
                    <a:cubicBezTo>
                      <a:pt x="2211631" y="519269"/>
                      <a:pt x="2190579" y="540320"/>
                      <a:pt x="2164611" y="540320"/>
                    </a:cubicBezTo>
                    <a:lnTo>
                      <a:pt x="47020" y="540320"/>
                    </a:lnTo>
                    <a:cubicBezTo>
                      <a:pt x="21051" y="540320"/>
                      <a:pt x="0" y="519269"/>
                      <a:pt x="0" y="493301"/>
                    </a:cubicBezTo>
                    <a:lnTo>
                      <a:pt x="0" y="47020"/>
                    </a:lnTo>
                    <a:cubicBezTo>
                      <a:pt x="0" y="21051"/>
                      <a:pt x="21051" y="0"/>
                      <a:pt x="47020" y="0"/>
                    </a:cubicBezTo>
                    <a:close/>
                  </a:path>
                </a:pathLst>
              </a:custGeom>
              <a:solidFill>
                <a:srgbClr val="FFE397"/>
              </a:solidFill>
              <a:ln w="28575" cap="rnd">
                <a:solidFill>
                  <a:srgbClr val="231F20"/>
                </a:solidFill>
                <a:prstDash val="solid"/>
                <a:round/>
              </a:ln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2211631" cy="57842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8" id="18"/>
            <p:cNvSpPr txBox="true"/>
            <p:nvPr/>
          </p:nvSpPr>
          <p:spPr>
            <a:xfrm rot="0">
              <a:off x="0" y="535825"/>
              <a:ext cx="8841264" cy="11626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317"/>
                </a:lnSpc>
              </a:pPr>
              <a:r>
                <a:rPr lang="en-US" sz="6317">
                  <a:solidFill>
                    <a:srgbClr val="231F20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WHILE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06710" y="153663"/>
            <a:ext cx="17666595" cy="1115760"/>
            <a:chOff x="0" y="0"/>
            <a:chExt cx="23555460" cy="148768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18339"/>
              <a:ext cx="1469341" cy="1469341"/>
            </a:xfrm>
            <a:custGeom>
              <a:avLst/>
              <a:gdLst/>
              <a:ahLst/>
              <a:cxnLst/>
              <a:rect r="r" b="b" t="t" l="l"/>
              <a:pathLst>
                <a:path h="1469341" w="1469341">
                  <a:moveTo>
                    <a:pt x="0" y="0"/>
                  </a:moveTo>
                  <a:lnTo>
                    <a:pt x="1469341" y="0"/>
                  </a:lnTo>
                  <a:lnTo>
                    <a:pt x="1469341" y="1469341"/>
                  </a:lnTo>
                  <a:lnTo>
                    <a:pt x="0" y="14693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22168981" y="0"/>
              <a:ext cx="1386479" cy="1381207"/>
            </a:xfrm>
            <a:custGeom>
              <a:avLst/>
              <a:gdLst/>
              <a:ahLst/>
              <a:cxnLst/>
              <a:rect r="r" b="b" t="t" l="l"/>
              <a:pathLst>
                <a:path h="1381207" w="1386479">
                  <a:moveTo>
                    <a:pt x="0" y="0"/>
                  </a:moveTo>
                  <a:lnTo>
                    <a:pt x="1386479" y="0"/>
                  </a:lnTo>
                  <a:lnTo>
                    <a:pt x="1386479" y="1381207"/>
                  </a:lnTo>
                  <a:lnTo>
                    <a:pt x="0" y="1381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0" r="0" b="0"/>
              </a:stretch>
            </a:blipFill>
          </p:spPr>
        </p:sp>
      </p:grpSp>
      <p:sp>
        <p:nvSpPr>
          <p:cNvPr name="Freeform 22" id="22"/>
          <p:cNvSpPr/>
          <p:nvPr/>
        </p:nvSpPr>
        <p:spPr>
          <a:xfrm flipH="false" flipV="false" rot="0">
            <a:off x="3389378" y="2331239"/>
            <a:ext cx="11301259" cy="3574023"/>
          </a:xfrm>
          <a:custGeom>
            <a:avLst/>
            <a:gdLst/>
            <a:ahLst/>
            <a:cxnLst/>
            <a:rect r="r" b="b" t="t" l="l"/>
            <a:pathLst>
              <a:path h="3574023" w="11301259">
                <a:moveTo>
                  <a:pt x="0" y="0"/>
                </a:moveTo>
                <a:lnTo>
                  <a:pt x="11301259" y="0"/>
                </a:lnTo>
                <a:lnTo>
                  <a:pt x="11301259" y="3574023"/>
                </a:lnTo>
                <a:lnTo>
                  <a:pt x="0" y="357402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252124" y="6048137"/>
            <a:ext cx="15210603" cy="4302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Perul</a:t>
            </a:r>
            <a:r>
              <a:rPr lang="en-US" b="true" sz="3499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angan akan terjadi selama variabel ulangi bernilai y.</a:t>
            </a:r>
          </a:p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Lalu kita menggunakan fungsi scanf() untuk mengambil input.</a:t>
            </a:r>
          </a:p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Selama kita menjawab y pada input, maka perulangan akan terus dilakukan.</a:t>
            </a:r>
          </a:p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Tapi kalau kita jawab yang lain, maka perulangan akan dihentikan.</a:t>
            </a:r>
          </a:p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Karena kondisi perulangannya tidak terpenuhi.</a:t>
            </a:r>
          </a:p>
          <a:p>
            <a:pPr algn="ctr">
              <a:lnSpc>
                <a:spcPts val="489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4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03508" y="5777018"/>
            <a:ext cx="21695015" cy="11040295"/>
            <a:chOff x="0" y="0"/>
            <a:chExt cx="1424432" cy="7248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24432" cy="724874"/>
            </a:xfrm>
            <a:custGeom>
              <a:avLst/>
              <a:gdLst/>
              <a:ahLst/>
              <a:cxnLst/>
              <a:rect r="r" b="b" t="t" l="l"/>
              <a:pathLst>
                <a:path h="724874" w="1424432">
                  <a:moveTo>
                    <a:pt x="712216" y="0"/>
                  </a:moveTo>
                  <a:cubicBezTo>
                    <a:pt x="318870" y="0"/>
                    <a:pt x="0" y="162269"/>
                    <a:pt x="0" y="362437"/>
                  </a:cubicBezTo>
                  <a:cubicBezTo>
                    <a:pt x="0" y="562605"/>
                    <a:pt x="318870" y="724874"/>
                    <a:pt x="712216" y="724874"/>
                  </a:cubicBezTo>
                  <a:cubicBezTo>
                    <a:pt x="1105562" y="724874"/>
                    <a:pt x="1424432" y="562605"/>
                    <a:pt x="1424432" y="362437"/>
                  </a:cubicBezTo>
                  <a:cubicBezTo>
                    <a:pt x="1424432" y="162269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133540" y="10807"/>
              <a:ext cx="1157351" cy="6461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45959" y="1057195"/>
            <a:ext cx="15819157" cy="9125030"/>
            <a:chOff x="0" y="0"/>
            <a:chExt cx="4166362" cy="24033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166362" cy="2403300"/>
            </a:xfrm>
            <a:custGeom>
              <a:avLst/>
              <a:gdLst/>
              <a:ahLst/>
              <a:cxnLst/>
              <a:rect r="r" b="b" t="t" l="l"/>
              <a:pathLst>
                <a:path h="2403300" w="4166362">
                  <a:moveTo>
                    <a:pt x="24959" y="0"/>
                  </a:moveTo>
                  <a:lnTo>
                    <a:pt x="4141403" y="0"/>
                  </a:lnTo>
                  <a:cubicBezTo>
                    <a:pt x="4148022" y="0"/>
                    <a:pt x="4154371" y="2630"/>
                    <a:pt x="4159052" y="7310"/>
                  </a:cubicBezTo>
                  <a:cubicBezTo>
                    <a:pt x="4163733" y="11991"/>
                    <a:pt x="4166362" y="18340"/>
                    <a:pt x="4166362" y="24959"/>
                  </a:cubicBezTo>
                  <a:lnTo>
                    <a:pt x="4166362" y="2378340"/>
                  </a:lnTo>
                  <a:cubicBezTo>
                    <a:pt x="4166362" y="2392125"/>
                    <a:pt x="4155187" y="2403300"/>
                    <a:pt x="4141403" y="2403300"/>
                  </a:cubicBezTo>
                  <a:lnTo>
                    <a:pt x="24959" y="2403300"/>
                  </a:lnTo>
                  <a:cubicBezTo>
                    <a:pt x="18340" y="2403300"/>
                    <a:pt x="11991" y="2400670"/>
                    <a:pt x="7310" y="2395990"/>
                  </a:cubicBezTo>
                  <a:cubicBezTo>
                    <a:pt x="2630" y="2391309"/>
                    <a:pt x="0" y="2384960"/>
                    <a:pt x="0" y="2378340"/>
                  </a:cubicBezTo>
                  <a:lnTo>
                    <a:pt x="0" y="24959"/>
                  </a:lnTo>
                  <a:cubicBezTo>
                    <a:pt x="0" y="11175"/>
                    <a:pt x="11175" y="0"/>
                    <a:pt x="249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166362" cy="2441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707461">
            <a:off x="16213070" y="6011210"/>
            <a:ext cx="2092460" cy="3065644"/>
          </a:xfrm>
          <a:custGeom>
            <a:avLst/>
            <a:gdLst/>
            <a:ahLst/>
            <a:cxnLst/>
            <a:rect r="r" b="b" t="t" l="l"/>
            <a:pathLst>
              <a:path h="3065644" w="2092460">
                <a:moveTo>
                  <a:pt x="0" y="0"/>
                </a:moveTo>
                <a:lnTo>
                  <a:pt x="2092460" y="0"/>
                </a:lnTo>
                <a:lnTo>
                  <a:pt x="2092460" y="3065644"/>
                </a:lnTo>
                <a:lnTo>
                  <a:pt x="0" y="3065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07910" t="-102500" r="0" b="-178197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4263341">
            <a:off x="16694020" y="3068126"/>
            <a:ext cx="742193" cy="1369149"/>
          </a:xfrm>
          <a:custGeom>
            <a:avLst/>
            <a:gdLst/>
            <a:ahLst/>
            <a:cxnLst/>
            <a:rect r="r" b="b" t="t" l="l"/>
            <a:pathLst>
              <a:path h="1369149" w="742193">
                <a:moveTo>
                  <a:pt x="0" y="0"/>
                </a:moveTo>
                <a:lnTo>
                  <a:pt x="742193" y="0"/>
                </a:lnTo>
                <a:lnTo>
                  <a:pt x="742193" y="1369150"/>
                </a:lnTo>
                <a:lnTo>
                  <a:pt x="0" y="1369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-4161082">
            <a:off x="657604" y="5220687"/>
            <a:ext cx="742193" cy="1369149"/>
          </a:xfrm>
          <a:custGeom>
            <a:avLst/>
            <a:gdLst/>
            <a:ahLst/>
            <a:cxnLst/>
            <a:rect r="r" b="b" t="t" l="l"/>
            <a:pathLst>
              <a:path h="1369149" w="742193">
                <a:moveTo>
                  <a:pt x="742192" y="0"/>
                </a:moveTo>
                <a:lnTo>
                  <a:pt x="0" y="0"/>
                </a:lnTo>
                <a:lnTo>
                  <a:pt x="0" y="1369149"/>
                </a:lnTo>
                <a:lnTo>
                  <a:pt x="742192" y="1369149"/>
                </a:lnTo>
                <a:lnTo>
                  <a:pt x="74219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45959" y="3180200"/>
            <a:ext cx="1034865" cy="1145743"/>
          </a:xfrm>
          <a:custGeom>
            <a:avLst/>
            <a:gdLst/>
            <a:ahLst/>
            <a:cxnLst/>
            <a:rect r="r" b="b" t="t" l="l"/>
            <a:pathLst>
              <a:path h="1145743" w="1034865">
                <a:moveTo>
                  <a:pt x="0" y="0"/>
                </a:moveTo>
                <a:lnTo>
                  <a:pt x="1034865" y="0"/>
                </a:lnTo>
                <a:lnTo>
                  <a:pt x="1034865" y="1145743"/>
                </a:lnTo>
                <a:lnTo>
                  <a:pt x="0" y="1145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302707" t="-69356" r="-28898" b="-189782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0" y="3655203"/>
            <a:ext cx="2504248" cy="2121815"/>
          </a:xfrm>
          <a:custGeom>
            <a:avLst/>
            <a:gdLst/>
            <a:ahLst/>
            <a:cxnLst/>
            <a:rect r="r" b="b" t="t" l="l"/>
            <a:pathLst>
              <a:path h="2121815" w="2504248">
                <a:moveTo>
                  <a:pt x="0" y="0"/>
                </a:moveTo>
                <a:lnTo>
                  <a:pt x="2504248" y="0"/>
                </a:lnTo>
                <a:lnTo>
                  <a:pt x="2504248" y="2121815"/>
                </a:lnTo>
                <a:lnTo>
                  <a:pt x="0" y="21218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-232761" r="-499472" b="-229128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9831780" y="513093"/>
            <a:ext cx="6630948" cy="1619997"/>
            <a:chOff x="0" y="0"/>
            <a:chExt cx="8841264" cy="2159997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8841264" cy="2159997"/>
              <a:chOff x="0" y="0"/>
              <a:chExt cx="2211631" cy="54032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2211631" cy="540320"/>
              </a:xfrm>
              <a:custGeom>
                <a:avLst/>
                <a:gdLst/>
                <a:ahLst/>
                <a:cxnLst/>
                <a:rect r="r" b="b" t="t" l="l"/>
                <a:pathLst>
                  <a:path h="540320" w="2211631">
                    <a:moveTo>
                      <a:pt x="47020" y="0"/>
                    </a:moveTo>
                    <a:lnTo>
                      <a:pt x="2164611" y="0"/>
                    </a:lnTo>
                    <a:cubicBezTo>
                      <a:pt x="2190579" y="0"/>
                      <a:pt x="2211631" y="21051"/>
                      <a:pt x="2211631" y="47020"/>
                    </a:cubicBezTo>
                    <a:lnTo>
                      <a:pt x="2211631" y="493301"/>
                    </a:lnTo>
                    <a:cubicBezTo>
                      <a:pt x="2211631" y="519269"/>
                      <a:pt x="2190579" y="540320"/>
                      <a:pt x="2164611" y="540320"/>
                    </a:cubicBezTo>
                    <a:lnTo>
                      <a:pt x="47020" y="540320"/>
                    </a:lnTo>
                    <a:cubicBezTo>
                      <a:pt x="21051" y="540320"/>
                      <a:pt x="0" y="519269"/>
                      <a:pt x="0" y="493301"/>
                    </a:cubicBezTo>
                    <a:lnTo>
                      <a:pt x="0" y="47020"/>
                    </a:lnTo>
                    <a:cubicBezTo>
                      <a:pt x="0" y="21051"/>
                      <a:pt x="21051" y="0"/>
                      <a:pt x="47020" y="0"/>
                    </a:cubicBezTo>
                    <a:close/>
                  </a:path>
                </a:pathLst>
              </a:custGeom>
              <a:solidFill>
                <a:srgbClr val="FFE397"/>
              </a:solidFill>
              <a:ln w="28575" cap="rnd">
                <a:solidFill>
                  <a:srgbClr val="231F20"/>
                </a:solidFill>
                <a:prstDash val="solid"/>
                <a:round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38100"/>
                <a:ext cx="2211631" cy="57842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7" id="17"/>
            <p:cNvSpPr txBox="true"/>
            <p:nvPr/>
          </p:nvSpPr>
          <p:spPr>
            <a:xfrm rot="0">
              <a:off x="0" y="535825"/>
              <a:ext cx="8841264" cy="11626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317"/>
                </a:lnSpc>
              </a:pPr>
              <a:r>
                <a:rPr lang="en-US" sz="6317" spc="-157">
                  <a:solidFill>
                    <a:srgbClr val="231F20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DO/WHILE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206710" y="153663"/>
            <a:ext cx="17666595" cy="1115760"/>
            <a:chOff x="0" y="0"/>
            <a:chExt cx="23555460" cy="148768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18339"/>
              <a:ext cx="1469341" cy="1469341"/>
            </a:xfrm>
            <a:custGeom>
              <a:avLst/>
              <a:gdLst/>
              <a:ahLst/>
              <a:cxnLst/>
              <a:rect r="r" b="b" t="t" l="l"/>
              <a:pathLst>
                <a:path h="1469341" w="1469341">
                  <a:moveTo>
                    <a:pt x="0" y="0"/>
                  </a:moveTo>
                  <a:lnTo>
                    <a:pt x="1469341" y="0"/>
                  </a:lnTo>
                  <a:lnTo>
                    <a:pt x="1469341" y="1469341"/>
                  </a:lnTo>
                  <a:lnTo>
                    <a:pt x="0" y="14693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2168981" y="0"/>
              <a:ext cx="1386479" cy="1381207"/>
            </a:xfrm>
            <a:custGeom>
              <a:avLst/>
              <a:gdLst/>
              <a:ahLst/>
              <a:cxnLst/>
              <a:rect r="r" b="b" t="t" l="l"/>
              <a:pathLst>
                <a:path h="1381207" w="1386479">
                  <a:moveTo>
                    <a:pt x="0" y="0"/>
                  </a:moveTo>
                  <a:lnTo>
                    <a:pt x="1386479" y="0"/>
                  </a:lnTo>
                  <a:lnTo>
                    <a:pt x="1386479" y="1381207"/>
                  </a:lnTo>
                  <a:lnTo>
                    <a:pt x="0" y="1381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0" b="0"/>
              </a:stretch>
            </a:blip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693742" y="841848"/>
            <a:ext cx="10877603" cy="9975832"/>
          </a:xfrm>
          <a:custGeom>
            <a:avLst/>
            <a:gdLst/>
            <a:ahLst/>
            <a:cxnLst/>
            <a:rect r="r" b="b" t="t" l="l"/>
            <a:pathLst>
              <a:path h="9975832" w="10877603">
                <a:moveTo>
                  <a:pt x="0" y="0"/>
                </a:moveTo>
                <a:lnTo>
                  <a:pt x="10877602" y="0"/>
                </a:lnTo>
                <a:lnTo>
                  <a:pt x="10877602" y="9975832"/>
                </a:lnTo>
                <a:lnTo>
                  <a:pt x="0" y="997583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9040007" y="3756086"/>
            <a:ext cx="7606927" cy="3063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Perul</a:t>
            </a:r>
            <a:r>
              <a:rPr lang="en-US" b="true" sz="3499">
                <a:solidFill>
                  <a:srgbClr val="231F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angan do/while akan melakukan perulangan sebanyak 1 kali terlebih dahulu, lalu mengecek kondisi yang ada di dalam kurung while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4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03508" y="5777018"/>
            <a:ext cx="21695015" cy="11040295"/>
            <a:chOff x="0" y="0"/>
            <a:chExt cx="1424432" cy="7248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24432" cy="724874"/>
            </a:xfrm>
            <a:custGeom>
              <a:avLst/>
              <a:gdLst/>
              <a:ahLst/>
              <a:cxnLst/>
              <a:rect r="r" b="b" t="t" l="l"/>
              <a:pathLst>
                <a:path h="724874" w="1424432">
                  <a:moveTo>
                    <a:pt x="712216" y="0"/>
                  </a:moveTo>
                  <a:cubicBezTo>
                    <a:pt x="318870" y="0"/>
                    <a:pt x="0" y="162269"/>
                    <a:pt x="0" y="362437"/>
                  </a:cubicBezTo>
                  <a:cubicBezTo>
                    <a:pt x="0" y="562605"/>
                    <a:pt x="318870" y="724874"/>
                    <a:pt x="712216" y="724874"/>
                  </a:cubicBezTo>
                  <a:cubicBezTo>
                    <a:pt x="1105562" y="724874"/>
                    <a:pt x="1424432" y="562605"/>
                    <a:pt x="1424432" y="362437"/>
                  </a:cubicBezTo>
                  <a:cubicBezTo>
                    <a:pt x="1424432" y="162269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133540" y="10807"/>
              <a:ext cx="1157351" cy="6461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45959" y="1161970"/>
            <a:ext cx="15819157" cy="9125030"/>
            <a:chOff x="0" y="0"/>
            <a:chExt cx="4166362" cy="24033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166362" cy="2403300"/>
            </a:xfrm>
            <a:custGeom>
              <a:avLst/>
              <a:gdLst/>
              <a:ahLst/>
              <a:cxnLst/>
              <a:rect r="r" b="b" t="t" l="l"/>
              <a:pathLst>
                <a:path h="2403300" w="4166362">
                  <a:moveTo>
                    <a:pt x="24959" y="0"/>
                  </a:moveTo>
                  <a:lnTo>
                    <a:pt x="4141403" y="0"/>
                  </a:lnTo>
                  <a:cubicBezTo>
                    <a:pt x="4148022" y="0"/>
                    <a:pt x="4154371" y="2630"/>
                    <a:pt x="4159052" y="7310"/>
                  </a:cubicBezTo>
                  <a:cubicBezTo>
                    <a:pt x="4163733" y="11991"/>
                    <a:pt x="4166362" y="18340"/>
                    <a:pt x="4166362" y="24959"/>
                  </a:cubicBezTo>
                  <a:lnTo>
                    <a:pt x="4166362" y="2378340"/>
                  </a:lnTo>
                  <a:cubicBezTo>
                    <a:pt x="4166362" y="2392125"/>
                    <a:pt x="4155187" y="2403300"/>
                    <a:pt x="4141403" y="2403300"/>
                  </a:cubicBezTo>
                  <a:lnTo>
                    <a:pt x="24959" y="2403300"/>
                  </a:lnTo>
                  <a:cubicBezTo>
                    <a:pt x="18340" y="2403300"/>
                    <a:pt x="11991" y="2400670"/>
                    <a:pt x="7310" y="2395990"/>
                  </a:cubicBezTo>
                  <a:cubicBezTo>
                    <a:pt x="2630" y="2391309"/>
                    <a:pt x="0" y="2384960"/>
                    <a:pt x="0" y="2378340"/>
                  </a:cubicBezTo>
                  <a:lnTo>
                    <a:pt x="0" y="24959"/>
                  </a:lnTo>
                  <a:cubicBezTo>
                    <a:pt x="0" y="11175"/>
                    <a:pt x="11175" y="0"/>
                    <a:pt x="249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166362" cy="2441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707461">
            <a:off x="16213070" y="6011210"/>
            <a:ext cx="2092460" cy="3065644"/>
          </a:xfrm>
          <a:custGeom>
            <a:avLst/>
            <a:gdLst/>
            <a:ahLst/>
            <a:cxnLst/>
            <a:rect r="r" b="b" t="t" l="l"/>
            <a:pathLst>
              <a:path h="3065644" w="2092460">
                <a:moveTo>
                  <a:pt x="0" y="0"/>
                </a:moveTo>
                <a:lnTo>
                  <a:pt x="2092460" y="0"/>
                </a:lnTo>
                <a:lnTo>
                  <a:pt x="2092460" y="3065644"/>
                </a:lnTo>
                <a:lnTo>
                  <a:pt x="0" y="3065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07910" t="-102500" r="0" b="-178197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4263341">
            <a:off x="16694020" y="3068126"/>
            <a:ext cx="742193" cy="1369149"/>
          </a:xfrm>
          <a:custGeom>
            <a:avLst/>
            <a:gdLst/>
            <a:ahLst/>
            <a:cxnLst/>
            <a:rect r="r" b="b" t="t" l="l"/>
            <a:pathLst>
              <a:path h="1369149" w="742193">
                <a:moveTo>
                  <a:pt x="0" y="0"/>
                </a:moveTo>
                <a:lnTo>
                  <a:pt x="742193" y="0"/>
                </a:lnTo>
                <a:lnTo>
                  <a:pt x="742193" y="1369150"/>
                </a:lnTo>
                <a:lnTo>
                  <a:pt x="0" y="1369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-4161082">
            <a:off x="657604" y="5220687"/>
            <a:ext cx="742193" cy="1369149"/>
          </a:xfrm>
          <a:custGeom>
            <a:avLst/>
            <a:gdLst/>
            <a:ahLst/>
            <a:cxnLst/>
            <a:rect r="r" b="b" t="t" l="l"/>
            <a:pathLst>
              <a:path h="1369149" w="742193">
                <a:moveTo>
                  <a:pt x="742192" y="0"/>
                </a:moveTo>
                <a:lnTo>
                  <a:pt x="0" y="0"/>
                </a:lnTo>
                <a:lnTo>
                  <a:pt x="0" y="1369149"/>
                </a:lnTo>
                <a:lnTo>
                  <a:pt x="742192" y="1369149"/>
                </a:lnTo>
                <a:lnTo>
                  <a:pt x="74219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860339" y="1028700"/>
            <a:ext cx="1204778" cy="1104391"/>
          </a:xfrm>
          <a:custGeom>
            <a:avLst/>
            <a:gdLst/>
            <a:ahLst/>
            <a:cxnLst/>
            <a:rect r="r" b="b" t="t" l="l"/>
            <a:pathLst>
              <a:path h="1104391" w="1204778">
                <a:moveTo>
                  <a:pt x="0" y="0"/>
                </a:moveTo>
                <a:lnTo>
                  <a:pt x="1204777" y="0"/>
                </a:lnTo>
                <a:lnTo>
                  <a:pt x="1204777" y="1104391"/>
                </a:lnTo>
                <a:lnTo>
                  <a:pt x="0" y="11043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95444" t="0" r="-350902" b="-380348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45959" y="3180200"/>
            <a:ext cx="1034865" cy="1145743"/>
          </a:xfrm>
          <a:custGeom>
            <a:avLst/>
            <a:gdLst/>
            <a:ahLst/>
            <a:cxnLst/>
            <a:rect r="r" b="b" t="t" l="l"/>
            <a:pathLst>
              <a:path h="1145743" w="1034865">
                <a:moveTo>
                  <a:pt x="0" y="0"/>
                </a:moveTo>
                <a:lnTo>
                  <a:pt x="1034865" y="0"/>
                </a:lnTo>
                <a:lnTo>
                  <a:pt x="1034865" y="1145743"/>
                </a:lnTo>
                <a:lnTo>
                  <a:pt x="0" y="1145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302707" t="-69356" r="-28898" b="-189782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0" y="1028700"/>
            <a:ext cx="2504248" cy="2121815"/>
          </a:xfrm>
          <a:custGeom>
            <a:avLst/>
            <a:gdLst/>
            <a:ahLst/>
            <a:cxnLst/>
            <a:rect r="r" b="b" t="t" l="l"/>
            <a:pathLst>
              <a:path h="2121815" w="2504248">
                <a:moveTo>
                  <a:pt x="0" y="0"/>
                </a:moveTo>
                <a:lnTo>
                  <a:pt x="2504248" y="0"/>
                </a:lnTo>
                <a:lnTo>
                  <a:pt x="2504248" y="2121815"/>
                </a:lnTo>
                <a:lnTo>
                  <a:pt x="0" y="21218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-232761" r="-499472" b="-229128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9831780" y="513093"/>
            <a:ext cx="6630948" cy="1619997"/>
            <a:chOff x="0" y="0"/>
            <a:chExt cx="8841264" cy="2159997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8841264" cy="2159997"/>
              <a:chOff x="0" y="0"/>
              <a:chExt cx="2211631" cy="54032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2211631" cy="540320"/>
              </a:xfrm>
              <a:custGeom>
                <a:avLst/>
                <a:gdLst/>
                <a:ahLst/>
                <a:cxnLst/>
                <a:rect r="r" b="b" t="t" l="l"/>
                <a:pathLst>
                  <a:path h="540320" w="2211631">
                    <a:moveTo>
                      <a:pt x="47020" y="0"/>
                    </a:moveTo>
                    <a:lnTo>
                      <a:pt x="2164611" y="0"/>
                    </a:lnTo>
                    <a:cubicBezTo>
                      <a:pt x="2190579" y="0"/>
                      <a:pt x="2211631" y="21051"/>
                      <a:pt x="2211631" y="47020"/>
                    </a:cubicBezTo>
                    <a:lnTo>
                      <a:pt x="2211631" y="493301"/>
                    </a:lnTo>
                    <a:cubicBezTo>
                      <a:pt x="2211631" y="519269"/>
                      <a:pt x="2190579" y="540320"/>
                      <a:pt x="2164611" y="540320"/>
                    </a:cubicBezTo>
                    <a:lnTo>
                      <a:pt x="47020" y="540320"/>
                    </a:lnTo>
                    <a:cubicBezTo>
                      <a:pt x="21051" y="540320"/>
                      <a:pt x="0" y="519269"/>
                      <a:pt x="0" y="493301"/>
                    </a:cubicBezTo>
                    <a:lnTo>
                      <a:pt x="0" y="47020"/>
                    </a:lnTo>
                    <a:cubicBezTo>
                      <a:pt x="0" y="21051"/>
                      <a:pt x="21051" y="0"/>
                      <a:pt x="47020" y="0"/>
                    </a:cubicBezTo>
                    <a:close/>
                  </a:path>
                </a:pathLst>
              </a:custGeom>
              <a:solidFill>
                <a:srgbClr val="FFE397"/>
              </a:solidFill>
              <a:ln w="28575" cap="rnd">
                <a:solidFill>
                  <a:srgbClr val="231F20"/>
                </a:solidFill>
                <a:prstDash val="solid"/>
                <a:round/>
              </a:ln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2211631" cy="57842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8" id="18"/>
            <p:cNvSpPr txBox="true"/>
            <p:nvPr/>
          </p:nvSpPr>
          <p:spPr>
            <a:xfrm rot="0">
              <a:off x="0" y="535825"/>
              <a:ext cx="8841264" cy="11626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317"/>
                </a:lnSpc>
              </a:pPr>
              <a:r>
                <a:rPr lang="en-US" sz="6317">
                  <a:solidFill>
                    <a:srgbClr val="231F20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DO/WHILE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06710" y="153663"/>
            <a:ext cx="17666595" cy="1115760"/>
            <a:chOff x="0" y="0"/>
            <a:chExt cx="23555460" cy="148768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18339"/>
              <a:ext cx="1469341" cy="1469341"/>
            </a:xfrm>
            <a:custGeom>
              <a:avLst/>
              <a:gdLst/>
              <a:ahLst/>
              <a:cxnLst/>
              <a:rect r="r" b="b" t="t" l="l"/>
              <a:pathLst>
                <a:path h="1469341" w="1469341">
                  <a:moveTo>
                    <a:pt x="0" y="0"/>
                  </a:moveTo>
                  <a:lnTo>
                    <a:pt x="1469341" y="0"/>
                  </a:lnTo>
                  <a:lnTo>
                    <a:pt x="1469341" y="1469341"/>
                  </a:lnTo>
                  <a:lnTo>
                    <a:pt x="0" y="14693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22168981" y="0"/>
              <a:ext cx="1386479" cy="1381207"/>
            </a:xfrm>
            <a:custGeom>
              <a:avLst/>
              <a:gdLst/>
              <a:ahLst/>
              <a:cxnLst/>
              <a:rect r="r" b="b" t="t" l="l"/>
              <a:pathLst>
                <a:path h="1381207" w="1386479">
                  <a:moveTo>
                    <a:pt x="0" y="0"/>
                  </a:moveTo>
                  <a:lnTo>
                    <a:pt x="1386479" y="0"/>
                  </a:lnTo>
                  <a:lnTo>
                    <a:pt x="1386479" y="1381207"/>
                  </a:lnTo>
                  <a:lnTo>
                    <a:pt x="0" y="1381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0" r="0" b="0"/>
              </a:stretch>
            </a:blipFill>
          </p:spPr>
        </p:sp>
      </p:grpSp>
      <p:sp>
        <p:nvSpPr>
          <p:cNvPr name="Freeform 22" id="22"/>
          <p:cNvSpPr/>
          <p:nvPr/>
        </p:nvSpPr>
        <p:spPr>
          <a:xfrm flipH="false" flipV="false" rot="0">
            <a:off x="2986773" y="1794567"/>
            <a:ext cx="9311196" cy="8221390"/>
          </a:xfrm>
          <a:custGeom>
            <a:avLst/>
            <a:gdLst/>
            <a:ahLst/>
            <a:cxnLst/>
            <a:rect r="r" b="b" t="t" l="l"/>
            <a:pathLst>
              <a:path h="8221390" w="9311196">
                <a:moveTo>
                  <a:pt x="0" y="0"/>
                </a:moveTo>
                <a:lnTo>
                  <a:pt x="9311197" y="0"/>
                </a:lnTo>
                <a:lnTo>
                  <a:pt x="9311197" y="8221390"/>
                </a:lnTo>
                <a:lnTo>
                  <a:pt x="0" y="822139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-33528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4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03508" y="5777018"/>
            <a:ext cx="21695015" cy="11040295"/>
            <a:chOff x="0" y="0"/>
            <a:chExt cx="1424432" cy="7248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24432" cy="724874"/>
            </a:xfrm>
            <a:custGeom>
              <a:avLst/>
              <a:gdLst/>
              <a:ahLst/>
              <a:cxnLst/>
              <a:rect r="r" b="b" t="t" l="l"/>
              <a:pathLst>
                <a:path h="724874" w="1424432">
                  <a:moveTo>
                    <a:pt x="712216" y="0"/>
                  </a:moveTo>
                  <a:cubicBezTo>
                    <a:pt x="318870" y="0"/>
                    <a:pt x="0" y="162269"/>
                    <a:pt x="0" y="362437"/>
                  </a:cubicBezTo>
                  <a:cubicBezTo>
                    <a:pt x="0" y="562605"/>
                    <a:pt x="318870" y="724874"/>
                    <a:pt x="712216" y="724874"/>
                  </a:cubicBezTo>
                  <a:cubicBezTo>
                    <a:pt x="1105562" y="724874"/>
                    <a:pt x="1424432" y="562605"/>
                    <a:pt x="1424432" y="362437"/>
                  </a:cubicBezTo>
                  <a:cubicBezTo>
                    <a:pt x="1424432" y="162269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133540" y="10807"/>
              <a:ext cx="1157351" cy="6461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45959" y="1057195"/>
            <a:ext cx="15819157" cy="9125030"/>
            <a:chOff x="0" y="0"/>
            <a:chExt cx="4166362" cy="24033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166362" cy="2403300"/>
            </a:xfrm>
            <a:custGeom>
              <a:avLst/>
              <a:gdLst/>
              <a:ahLst/>
              <a:cxnLst/>
              <a:rect r="r" b="b" t="t" l="l"/>
              <a:pathLst>
                <a:path h="2403300" w="4166362">
                  <a:moveTo>
                    <a:pt x="24959" y="0"/>
                  </a:moveTo>
                  <a:lnTo>
                    <a:pt x="4141403" y="0"/>
                  </a:lnTo>
                  <a:cubicBezTo>
                    <a:pt x="4148022" y="0"/>
                    <a:pt x="4154371" y="2630"/>
                    <a:pt x="4159052" y="7310"/>
                  </a:cubicBezTo>
                  <a:cubicBezTo>
                    <a:pt x="4163733" y="11991"/>
                    <a:pt x="4166362" y="18340"/>
                    <a:pt x="4166362" y="24959"/>
                  </a:cubicBezTo>
                  <a:lnTo>
                    <a:pt x="4166362" y="2378340"/>
                  </a:lnTo>
                  <a:cubicBezTo>
                    <a:pt x="4166362" y="2392125"/>
                    <a:pt x="4155187" y="2403300"/>
                    <a:pt x="4141403" y="2403300"/>
                  </a:cubicBezTo>
                  <a:lnTo>
                    <a:pt x="24959" y="2403300"/>
                  </a:lnTo>
                  <a:cubicBezTo>
                    <a:pt x="18340" y="2403300"/>
                    <a:pt x="11991" y="2400670"/>
                    <a:pt x="7310" y="2395990"/>
                  </a:cubicBezTo>
                  <a:cubicBezTo>
                    <a:pt x="2630" y="2391309"/>
                    <a:pt x="0" y="2384960"/>
                    <a:pt x="0" y="2378340"/>
                  </a:cubicBezTo>
                  <a:lnTo>
                    <a:pt x="0" y="24959"/>
                  </a:lnTo>
                  <a:cubicBezTo>
                    <a:pt x="0" y="11175"/>
                    <a:pt x="11175" y="0"/>
                    <a:pt x="249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166362" cy="2441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707461">
            <a:off x="16213070" y="6011210"/>
            <a:ext cx="2092460" cy="3065644"/>
          </a:xfrm>
          <a:custGeom>
            <a:avLst/>
            <a:gdLst/>
            <a:ahLst/>
            <a:cxnLst/>
            <a:rect r="r" b="b" t="t" l="l"/>
            <a:pathLst>
              <a:path h="3065644" w="2092460">
                <a:moveTo>
                  <a:pt x="0" y="0"/>
                </a:moveTo>
                <a:lnTo>
                  <a:pt x="2092460" y="0"/>
                </a:lnTo>
                <a:lnTo>
                  <a:pt x="2092460" y="3065644"/>
                </a:lnTo>
                <a:lnTo>
                  <a:pt x="0" y="3065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07910" t="-102500" r="0" b="-178197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4263341">
            <a:off x="16694020" y="3068126"/>
            <a:ext cx="742193" cy="1369149"/>
          </a:xfrm>
          <a:custGeom>
            <a:avLst/>
            <a:gdLst/>
            <a:ahLst/>
            <a:cxnLst/>
            <a:rect r="r" b="b" t="t" l="l"/>
            <a:pathLst>
              <a:path h="1369149" w="742193">
                <a:moveTo>
                  <a:pt x="0" y="0"/>
                </a:moveTo>
                <a:lnTo>
                  <a:pt x="742193" y="0"/>
                </a:lnTo>
                <a:lnTo>
                  <a:pt x="742193" y="1369150"/>
                </a:lnTo>
                <a:lnTo>
                  <a:pt x="0" y="1369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-4161082">
            <a:off x="657604" y="5220687"/>
            <a:ext cx="742193" cy="1369149"/>
          </a:xfrm>
          <a:custGeom>
            <a:avLst/>
            <a:gdLst/>
            <a:ahLst/>
            <a:cxnLst/>
            <a:rect r="r" b="b" t="t" l="l"/>
            <a:pathLst>
              <a:path h="1369149" w="742193">
                <a:moveTo>
                  <a:pt x="742192" y="0"/>
                </a:moveTo>
                <a:lnTo>
                  <a:pt x="0" y="0"/>
                </a:lnTo>
                <a:lnTo>
                  <a:pt x="0" y="1369149"/>
                </a:lnTo>
                <a:lnTo>
                  <a:pt x="742192" y="1369149"/>
                </a:lnTo>
                <a:lnTo>
                  <a:pt x="74219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45959" y="3180200"/>
            <a:ext cx="1034865" cy="1145743"/>
          </a:xfrm>
          <a:custGeom>
            <a:avLst/>
            <a:gdLst/>
            <a:ahLst/>
            <a:cxnLst/>
            <a:rect r="r" b="b" t="t" l="l"/>
            <a:pathLst>
              <a:path h="1145743" w="1034865">
                <a:moveTo>
                  <a:pt x="0" y="0"/>
                </a:moveTo>
                <a:lnTo>
                  <a:pt x="1034865" y="0"/>
                </a:lnTo>
                <a:lnTo>
                  <a:pt x="1034865" y="1145743"/>
                </a:lnTo>
                <a:lnTo>
                  <a:pt x="0" y="1145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302707" t="-69356" r="-28898" b="-189782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0" y="3655203"/>
            <a:ext cx="2504248" cy="2121815"/>
          </a:xfrm>
          <a:custGeom>
            <a:avLst/>
            <a:gdLst/>
            <a:ahLst/>
            <a:cxnLst/>
            <a:rect r="r" b="b" t="t" l="l"/>
            <a:pathLst>
              <a:path h="2121815" w="2504248">
                <a:moveTo>
                  <a:pt x="0" y="0"/>
                </a:moveTo>
                <a:lnTo>
                  <a:pt x="2504248" y="0"/>
                </a:lnTo>
                <a:lnTo>
                  <a:pt x="2504248" y="2121815"/>
                </a:lnTo>
                <a:lnTo>
                  <a:pt x="0" y="21218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-232761" r="-499472" b="-229128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9831780" y="513093"/>
            <a:ext cx="6630948" cy="1619997"/>
            <a:chOff x="0" y="0"/>
            <a:chExt cx="8841264" cy="2159997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8841264" cy="2159997"/>
              <a:chOff x="0" y="0"/>
              <a:chExt cx="2211631" cy="54032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2211631" cy="540320"/>
              </a:xfrm>
              <a:custGeom>
                <a:avLst/>
                <a:gdLst/>
                <a:ahLst/>
                <a:cxnLst/>
                <a:rect r="r" b="b" t="t" l="l"/>
                <a:pathLst>
                  <a:path h="540320" w="2211631">
                    <a:moveTo>
                      <a:pt x="47020" y="0"/>
                    </a:moveTo>
                    <a:lnTo>
                      <a:pt x="2164611" y="0"/>
                    </a:lnTo>
                    <a:cubicBezTo>
                      <a:pt x="2190579" y="0"/>
                      <a:pt x="2211631" y="21051"/>
                      <a:pt x="2211631" y="47020"/>
                    </a:cubicBezTo>
                    <a:lnTo>
                      <a:pt x="2211631" y="493301"/>
                    </a:lnTo>
                    <a:cubicBezTo>
                      <a:pt x="2211631" y="519269"/>
                      <a:pt x="2190579" y="540320"/>
                      <a:pt x="2164611" y="540320"/>
                    </a:cubicBezTo>
                    <a:lnTo>
                      <a:pt x="47020" y="540320"/>
                    </a:lnTo>
                    <a:cubicBezTo>
                      <a:pt x="21051" y="540320"/>
                      <a:pt x="0" y="519269"/>
                      <a:pt x="0" y="493301"/>
                    </a:cubicBezTo>
                    <a:lnTo>
                      <a:pt x="0" y="47020"/>
                    </a:lnTo>
                    <a:cubicBezTo>
                      <a:pt x="0" y="21051"/>
                      <a:pt x="21051" y="0"/>
                      <a:pt x="47020" y="0"/>
                    </a:cubicBezTo>
                    <a:close/>
                  </a:path>
                </a:pathLst>
              </a:custGeom>
              <a:solidFill>
                <a:srgbClr val="FFE397"/>
              </a:solidFill>
              <a:ln w="28575" cap="rnd">
                <a:solidFill>
                  <a:srgbClr val="231F20"/>
                </a:solidFill>
                <a:prstDash val="solid"/>
                <a:round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38100"/>
                <a:ext cx="2211631" cy="57842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7" id="17"/>
            <p:cNvSpPr txBox="true"/>
            <p:nvPr/>
          </p:nvSpPr>
          <p:spPr>
            <a:xfrm rot="0">
              <a:off x="0" y="535825"/>
              <a:ext cx="8841264" cy="11626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317"/>
                </a:lnSpc>
              </a:pPr>
              <a:r>
                <a:rPr lang="en-US" sz="6317" spc="-157">
                  <a:solidFill>
                    <a:srgbClr val="231F20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NESTED LOOP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206710" y="153663"/>
            <a:ext cx="17666595" cy="1115760"/>
            <a:chOff x="0" y="0"/>
            <a:chExt cx="23555460" cy="148768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18339"/>
              <a:ext cx="1469341" cy="1469341"/>
            </a:xfrm>
            <a:custGeom>
              <a:avLst/>
              <a:gdLst/>
              <a:ahLst/>
              <a:cxnLst/>
              <a:rect r="r" b="b" t="t" l="l"/>
              <a:pathLst>
                <a:path h="1469341" w="1469341">
                  <a:moveTo>
                    <a:pt x="0" y="0"/>
                  </a:moveTo>
                  <a:lnTo>
                    <a:pt x="1469341" y="0"/>
                  </a:lnTo>
                  <a:lnTo>
                    <a:pt x="1469341" y="1469341"/>
                  </a:lnTo>
                  <a:lnTo>
                    <a:pt x="0" y="14693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2168981" y="0"/>
              <a:ext cx="1386479" cy="1381207"/>
            </a:xfrm>
            <a:custGeom>
              <a:avLst/>
              <a:gdLst/>
              <a:ahLst/>
              <a:cxnLst/>
              <a:rect r="r" b="b" t="t" l="l"/>
              <a:pathLst>
                <a:path h="1381207" w="1386479">
                  <a:moveTo>
                    <a:pt x="0" y="0"/>
                  </a:moveTo>
                  <a:lnTo>
                    <a:pt x="1386479" y="0"/>
                  </a:lnTo>
                  <a:lnTo>
                    <a:pt x="1386479" y="1381207"/>
                  </a:lnTo>
                  <a:lnTo>
                    <a:pt x="0" y="1381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0" b="0"/>
              </a:stretch>
            </a:blip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1985680" y="2816111"/>
            <a:ext cx="14339716" cy="5000976"/>
          </a:xfrm>
          <a:custGeom>
            <a:avLst/>
            <a:gdLst/>
            <a:ahLst/>
            <a:cxnLst/>
            <a:rect r="r" b="b" t="t" l="l"/>
            <a:pathLst>
              <a:path h="5000976" w="14339716">
                <a:moveTo>
                  <a:pt x="0" y="0"/>
                </a:moveTo>
                <a:lnTo>
                  <a:pt x="14339716" y="0"/>
                </a:lnTo>
                <a:lnTo>
                  <a:pt x="14339716" y="5000976"/>
                </a:lnTo>
                <a:lnTo>
                  <a:pt x="0" y="500097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DAGlgE9ruuw</dc:identifier>
  <dcterms:modified xsi:type="dcterms:W3CDTF">2011-08-01T06:04:30Z</dcterms:modified>
  <cp:revision>1</cp:revision>
  <dc:title>Perulangan Bahasa C</dc:title>
</cp:coreProperties>
</file>